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48" autoAdjust="0"/>
  </p:normalViewPr>
  <p:slideViewPr>
    <p:cSldViewPr>
      <p:cViewPr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052F75-0336-41DC-8266-CA4DD416DF64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l-GR"/>
        </a:p>
      </dgm:t>
    </dgm:pt>
    <dgm:pt modelId="{B0532D17-5123-4BA8-9847-F7A5F9C49978}">
      <dgm:prSet/>
      <dgm:spPr/>
      <dgm:t>
        <a:bodyPr/>
        <a:lstStyle/>
        <a:p>
          <a:pPr rtl="0"/>
          <a:r>
            <a:rPr lang="el-GR" dirty="0" smtClean="0"/>
            <a:t>Α΄, Β΄ Κλίση ουσιαστικών και επιθέτων</a:t>
          </a:r>
          <a:endParaRPr lang="el-GR" dirty="0"/>
        </a:p>
      </dgm:t>
    </dgm:pt>
    <dgm:pt modelId="{459337FD-8004-40A5-9075-97C7C8832290}" type="parTrans" cxnId="{C7010622-2C38-4004-B657-CFCD001A6EE3}">
      <dgm:prSet/>
      <dgm:spPr/>
      <dgm:t>
        <a:bodyPr/>
        <a:lstStyle/>
        <a:p>
          <a:endParaRPr lang="el-GR"/>
        </a:p>
      </dgm:t>
    </dgm:pt>
    <dgm:pt modelId="{DAA9F802-32AA-4292-964A-67CFEDDA4DB4}" type="sibTrans" cxnId="{C7010622-2C38-4004-B657-CFCD001A6EE3}">
      <dgm:prSet/>
      <dgm:spPr/>
      <dgm:t>
        <a:bodyPr/>
        <a:lstStyle/>
        <a:p>
          <a:endParaRPr lang="el-GR"/>
        </a:p>
      </dgm:t>
    </dgm:pt>
    <dgm:pt modelId="{A088621A-B945-4004-B6B5-5C5634D6DBD5}">
      <dgm:prSet custT="1"/>
      <dgm:spPr/>
      <dgm:t>
        <a:bodyPr/>
        <a:lstStyle/>
        <a:p>
          <a:pPr rtl="0"/>
          <a:r>
            <a:rPr lang="el-GR" sz="1800" smtClean="0"/>
            <a:t>Οριστική ενεργητικής φωνής των βαρυτόνων ρημάτων, το απαρέμφατο και η μετοχή</a:t>
          </a:r>
          <a:endParaRPr lang="el-GR" sz="1800" dirty="0"/>
        </a:p>
      </dgm:t>
    </dgm:pt>
    <dgm:pt modelId="{6FBADD53-5917-487E-BE7A-5B591A5D089C}" type="parTrans" cxnId="{8927FB23-BE8C-4572-A258-F1755ED5DD53}">
      <dgm:prSet/>
      <dgm:spPr/>
      <dgm:t>
        <a:bodyPr/>
        <a:lstStyle/>
        <a:p>
          <a:endParaRPr lang="el-GR"/>
        </a:p>
      </dgm:t>
    </dgm:pt>
    <dgm:pt modelId="{E337AA2B-08DD-48B1-9FFA-641E0DC9E9FE}" type="sibTrans" cxnId="{8927FB23-BE8C-4572-A258-F1755ED5DD53}">
      <dgm:prSet/>
      <dgm:spPr/>
      <dgm:t>
        <a:bodyPr/>
        <a:lstStyle/>
        <a:p>
          <a:endParaRPr lang="el-GR"/>
        </a:p>
      </dgm:t>
    </dgm:pt>
    <dgm:pt modelId="{95BBEE54-06B9-4D71-B5BD-6E5B94328EE9}">
      <dgm:prSet custT="1"/>
      <dgm:spPr/>
      <dgm:t>
        <a:bodyPr/>
        <a:lstStyle/>
        <a:p>
          <a:pPr rtl="0"/>
          <a:r>
            <a:rPr lang="el-GR" sz="1800" smtClean="0"/>
            <a:t>Οι προσωπικές και οι δεικτικές αντωνυμίες οὗτος, αὕτη, τοῦτο </a:t>
          </a:r>
          <a:endParaRPr lang="el-GR" sz="1800" dirty="0"/>
        </a:p>
      </dgm:t>
    </dgm:pt>
    <dgm:pt modelId="{D6135E2A-BD95-4984-A96F-EC5AC696CC1D}" type="parTrans" cxnId="{556A543A-A663-4B70-9D96-3A2AB48273CB}">
      <dgm:prSet/>
      <dgm:spPr/>
      <dgm:t>
        <a:bodyPr/>
        <a:lstStyle/>
        <a:p>
          <a:endParaRPr lang="el-GR"/>
        </a:p>
      </dgm:t>
    </dgm:pt>
    <dgm:pt modelId="{621B376D-2DF8-4923-9B28-2597E635CF79}" type="sibTrans" cxnId="{556A543A-A663-4B70-9D96-3A2AB48273CB}">
      <dgm:prSet/>
      <dgm:spPr/>
      <dgm:t>
        <a:bodyPr/>
        <a:lstStyle/>
        <a:p>
          <a:endParaRPr lang="el-GR"/>
        </a:p>
      </dgm:t>
    </dgm:pt>
    <dgm:pt modelId="{DE528955-CAB9-4929-86EC-C402D2CDDF4D}">
      <dgm:prSet/>
      <dgm:spPr/>
      <dgm:t>
        <a:bodyPr/>
        <a:lstStyle/>
        <a:p>
          <a:pPr rtl="0"/>
          <a:r>
            <a:rPr lang="el-GR" smtClean="0"/>
            <a:t>Δομή  της  απλής  πρότασης </a:t>
          </a:r>
          <a:endParaRPr lang="el-GR" dirty="0"/>
        </a:p>
      </dgm:t>
    </dgm:pt>
    <dgm:pt modelId="{9675031A-E159-4736-A7D4-24A9C23F5AFF}" type="parTrans" cxnId="{61C5570F-F75B-484A-85F6-5096A0F4F343}">
      <dgm:prSet/>
      <dgm:spPr/>
      <dgm:t>
        <a:bodyPr/>
        <a:lstStyle/>
        <a:p>
          <a:endParaRPr lang="el-GR"/>
        </a:p>
      </dgm:t>
    </dgm:pt>
    <dgm:pt modelId="{9ECA19A1-56DB-4187-8E59-39A924FF0AAA}" type="sibTrans" cxnId="{61C5570F-F75B-484A-85F6-5096A0F4F343}">
      <dgm:prSet/>
      <dgm:spPr/>
      <dgm:t>
        <a:bodyPr/>
        <a:lstStyle/>
        <a:p>
          <a:endParaRPr lang="el-GR"/>
        </a:p>
      </dgm:t>
    </dgm:pt>
    <dgm:pt modelId="{A7A825B0-F608-402A-8ECA-760501FD645F}">
      <dgm:prSet/>
      <dgm:spPr/>
      <dgm:t>
        <a:bodyPr/>
        <a:lstStyle/>
        <a:p>
          <a:pPr rtl="0"/>
          <a:r>
            <a:rPr lang="el-GR" smtClean="0"/>
            <a:t>Παραγωγή λέξεων</a:t>
          </a:r>
          <a:endParaRPr lang="el-GR" dirty="0"/>
        </a:p>
      </dgm:t>
    </dgm:pt>
    <dgm:pt modelId="{0C99951A-B45D-4DAB-A8BC-743A09F5C7F2}" type="parTrans" cxnId="{A66D0B20-5068-4039-AEC5-407DA7EE53F8}">
      <dgm:prSet/>
      <dgm:spPr/>
      <dgm:t>
        <a:bodyPr/>
        <a:lstStyle/>
        <a:p>
          <a:endParaRPr lang="el-GR"/>
        </a:p>
      </dgm:t>
    </dgm:pt>
    <dgm:pt modelId="{DFB68813-BBED-4FBF-A61D-E193496B93C6}" type="sibTrans" cxnId="{A66D0B20-5068-4039-AEC5-407DA7EE53F8}">
      <dgm:prSet/>
      <dgm:spPr/>
      <dgm:t>
        <a:bodyPr/>
        <a:lstStyle/>
        <a:p>
          <a:endParaRPr lang="el-GR"/>
        </a:p>
      </dgm:t>
    </dgm:pt>
    <dgm:pt modelId="{BF6D519E-A094-4D3B-9873-DE4AAEE759F1}" type="pres">
      <dgm:prSet presAssocID="{B4052F75-0336-41DC-8266-CA4DD416DF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131139E-E2C6-480E-910B-6933351830EB}" type="pres">
      <dgm:prSet presAssocID="{B0532D17-5123-4BA8-9847-F7A5F9C49978}" presName="linNode" presStyleCnt="0"/>
      <dgm:spPr/>
    </dgm:pt>
    <dgm:pt modelId="{FB75EB5D-567D-4EF0-8BBE-868A818A0E86}" type="pres">
      <dgm:prSet presAssocID="{B0532D17-5123-4BA8-9847-F7A5F9C49978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A7F09FA-AD54-4E5E-A214-64894787B237}" type="pres">
      <dgm:prSet presAssocID="{DAA9F802-32AA-4292-964A-67CFEDDA4DB4}" presName="sp" presStyleCnt="0"/>
      <dgm:spPr/>
    </dgm:pt>
    <dgm:pt modelId="{3E20B85E-8BA1-4974-ACE8-19DFEB24415D}" type="pres">
      <dgm:prSet presAssocID="{A088621A-B945-4004-B6B5-5C5634D6DBD5}" presName="linNode" presStyleCnt="0"/>
      <dgm:spPr/>
    </dgm:pt>
    <dgm:pt modelId="{1C284E85-142F-4216-BBC0-7FA99DC95F75}" type="pres">
      <dgm:prSet presAssocID="{A088621A-B945-4004-B6B5-5C5634D6DBD5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82B14F-AB11-4909-8BB5-7984C3E683C8}" type="pres">
      <dgm:prSet presAssocID="{E337AA2B-08DD-48B1-9FFA-641E0DC9E9FE}" presName="sp" presStyleCnt="0"/>
      <dgm:spPr/>
    </dgm:pt>
    <dgm:pt modelId="{9696CEB3-A690-4CC1-88FF-150C8183838B}" type="pres">
      <dgm:prSet presAssocID="{95BBEE54-06B9-4D71-B5BD-6E5B94328EE9}" presName="linNode" presStyleCnt="0"/>
      <dgm:spPr/>
    </dgm:pt>
    <dgm:pt modelId="{957EF7E4-E712-4486-A392-EB2A2B7A8E1B}" type="pres">
      <dgm:prSet presAssocID="{95BBEE54-06B9-4D71-B5BD-6E5B94328EE9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33777E0-F195-4A4B-BAC1-55029BA2D96E}" type="pres">
      <dgm:prSet presAssocID="{621B376D-2DF8-4923-9B28-2597E635CF79}" presName="sp" presStyleCnt="0"/>
      <dgm:spPr/>
    </dgm:pt>
    <dgm:pt modelId="{ABB91293-F2F2-468E-84EF-32746DBFB43B}" type="pres">
      <dgm:prSet presAssocID="{DE528955-CAB9-4929-86EC-C402D2CDDF4D}" presName="linNode" presStyleCnt="0"/>
      <dgm:spPr/>
    </dgm:pt>
    <dgm:pt modelId="{87677C5F-9BD9-4D3D-864C-501075E46C2F}" type="pres">
      <dgm:prSet presAssocID="{DE528955-CAB9-4929-86EC-C402D2CDDF4D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1DBCBE4-EE23-43D3-999A-6AEE36872210}" type="pres">
      <dgm:prSet presAssocID="{9ECA19A1-56DB-4187-8E59-39A924FF0AAA}" presName="sp" presStyleCnt="0"/>
      <dgm:spPr/>
    </dgm:pt>
    <dgm:pt modelId="{97F37307-57D1-44CA-AB5D-901EF9DE9D77}" type="pres">
      <dgm:prSet presAssocID="{A7A825B0-F608-402A-8ECA-760501FD645F}" presName="linNode" presStyleCnt="0"/>
      <dgm:spPr/>
    </dgm:pt>
    <dgm:pt modelId="{E0FA1DF5-483E-4449-B861-F6E8F25097CA}" type="pres">
      <dgm:prSet presAssocID="{A7A825B0-F608-402A-8ECA-760501FD645F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66D0B20-5068-4039-AEC5-407DA7EE53F8}" srcId="{B4052F75-0336-41DC-8266-CA4DD416DF64}" destId="{A7A825B0-F608-402A-8ECA-760501FD645F}" srcOrd="4" destOrd="0" parTransId="{0C99951A-B45D-4DAB-A8BC-743A09F5C7F2}" sibTransId="{DFB68813-BBED-4FBF-A61D-E193496B93C6}"/>
    <dgm:cxn modelId="{B849605E-5A71-451E-9592-032F9190EB0C}" type="presOf" srcId="{B0532D17-5123-4BA8-9847-F7A5F9C49978}" destId="{FB75EB5D-567D-4EF0-8BBE-868A818A0E86}" srcOrd="0" destOrd="0" presId="urn:microsoft.com/office/officeart/2005/8/layout/vList5"/>
    <dgm:cxn modelId="{8927FB23-BE8C-4572-A258-F1755ED5DD53}" srcId="{B4052F75-0336-41DC-8266-CA4DD416DF64}" destId="{A088621A-B945-4004-B6B5-5C5634D6DBD5}" srcOrd="1" destOrd="0" parTransId="{6FBADD53-5917-487E-BE7A-5B591A5D089C}" sibTransId="{E337AA2B-08DD-48B1-9FFA-641E0DC9E9FE}"/>
    <dgm:cxn modelId="{61C5570F-F75B-484A-85F6-5096A0F4F343}" srcId="{B4052F75-0336-41DC-8266-CA4DD416DF64}" destId="{DE528955-CAB9-4929-86EC-C402D2CDDF4D}" srcOrd="3" destOrd="0" parTransId="{9675031A-E159-4736-A7D4-24A9C23F5AFF}" sibTransId="{9ECA19A1-56DB-4187-8E59-39A924FF0AAA}"/>
    <dgm:cxn modelId="{556A543A-A663-4B70-9D96-3A2AB48273CB}" srcId="{B4052F75-0336-41DC-8266-CA4DD416DF64}" destId="{95BBEE54-06B9-4D71-B5BD-6E5B94328EE9}" srcOrd="2" destOrd="0" parTransId="{D6135E2A-BD95-4984-A96F-EC5AC696CC1D}" sibTransId="{621B376D-2DF8-4923-9B28-2597E635CF79}"/>
    <dgm:cxn modelId="{583151D7-8134-4380-8187-4A49DC1969EA}" type="presOf" srcId="{DE528955-CAB9-4929-86EC-C402D2CDDF4D}" destId="{87677C5F-9BD9-4D3D-864C-501075E46C2F}" srcOrd="0" destOrd="0" presId="urn:microsoft.com/office/officeart/2005/8/layout/vList5"/>
    <dgm:cxn modelId="{F4E49D7B-C24D-4842-8766-FFF69C3286C8}" type="presOf" srcId="{A7A825B0-F608-402A-8ECA-760501FD645F}" destId="{E0FA1DF5-483E-4449-B861-F6E8F25097CA}" srcOrd="0" destOrd="0" presId="urn:microsoft.com/office/officeart/2005/8/layout/vList5"/>
    <dgm:cxn modelId="{C7010622-2C38-4004-B657-CFCD001A6EE3}" srcId="{B4052F75-0336-41DC-8266-CA4DD416DF64}" destId="{B0532D17-5123-4BA8-9847-F7A5F9C49978}" srcOrd="0" destOrd="0" parTransId="{459337FD-8004-40A5-9075-97C7C8832290}" sibTransId="{DAA9F802-32AA-4292-964A-67CFEDDA4DB4}"/>
    <dgm:cxn modelId="{928A6D28-686D-4658-A70E-B29410B0DFFB}" type="presOf" srcId="{B4052F75-0336-41DC-8266-CA4DD416DF64}" destId="{BF6D519E-A094-4D3B-9873-DE4AAEE759F1}" srcOrd="0" destOrd="0" presId="urn:microsoft.com/office/officeart/2005/8/layout/vList5"/>
    <dgm:cxn modelId="{C6CBCCFF-B2B9-4CAE-AE79-8BC985170402}" type="presOf" srcId="{A088621A-B945-4004-B6B5-5C5634D6DBD5}" destId="{1C284E85-142F-4216-BBC0-7FA99DC95F75}" srcOrd="0" destOrd="0" presId="urn:microsoft.com/office/officeart/2005/8/layout/vList5"/>
    <dgm:cxn modelId="{F5088E93-6689-429D-9DFB-BBBCC3614A9E}" type="presOf" srcId="{95BBEE54-06B9-4D71-B5BD-6E5B94328EE9}" destId="{957EF7E4-E712-4486-A392-EB2A2B7A8E1B}" srcOrd="0" destOrd="0" presId="urn:microsoft.com/office/officeart/2005/8/layout/vList5"/>
    <dgm:cxn modelId="{0F850B2C-42EB-4190-8A87-587D5306E593}" type="presParOf" srcId="{BF6D519E-A094-4D3B-9873-DE4AAEE759F1}" destId="{2131139E-E2C6-480E-910B-6933351830EB}" srcOrd="0" destOrd="0" presId="urn:microsoft.com/office/officeart/2005/8/layout/vList5"/>
    <dgm:cxn modelId="{C613AA78-F85C-40F7-99C4-6583815034C3}" type="presParOf" srcId="{2131139E-E2C6-480E-910B-6933351830EB}" destId="{FB75EB5D-567D-4EF0-8BBE-868A818A0E86}" srcOrd="0" destOrd="0" presId="urn:microsoft.com/office/officeart/2005/8/layout/vList5"/>
    <dgm:cxn modelId="{501080FA-4BD3-40E1-8260-7A3F3E77066D}" type="presParOf" srcId="{BF6D519E-A094-4D3B-9873-DE4AAEE759F1}" destId="{2A7F09FA-AD54-4E5E-A214-64894787B237}" srcOrd="1" destOrd="0" presId="urn:microsoft.com/office/officeart/2005/8/layout/vList5"/>
    <dgm:cxn modelId="{817900AD-2263-407E-881E-616ADDDA55BC}" type="presParOf" srcId="{BF6D519E-A094-4D3B-9873-DE4AAEE759F1}" destId="{3E20B85E-8BA1-4974-ACE8-19DFEB24415D}" srcOrd="2" destOrd="0" presId="urn:microsoft.com/office/officeart/2005/8/layout/vList5"/>
    <dgm:cxn modelId="{1732CE36-7C51-4A39-AE65-7C53A87BE697}" type="presParOf" srcId="{3E20B85E-8BA1-4974-ACE8-19DFEB24415D}" destId="{1C284E85-142F-4216-BBC0-7FA99DC95F75}" srcOrd="0" destOrd="0" presId="urn:microsoft.com/office/officeart/2005/8/layout/vList5"/>
    <dgm:cxn modelId="{237D3238-0A4F-4A14-8610-BAE23D3CD981}" type="presParOf" srcId="{BF6D519E-A094-4D3B-9873-DE4AAEE759F1}" destId="{3482B14F-AB11-4909-8BB5-7984C3E683C8}" srcOrd="3" destOrd="0" presId="urn:microsoft.com/office/officeart/2005/8/layout/vList5"/>
    <dgm:cxn modelId="{26C3E847-F553-4CBA-B83B-4108D83CCE47}" type="presParOf" srcId="{BF6D519E-A094-4D3B-9873-DE4AAEE759F1}" destId="{9696CEB3-A690-4CC1-88FF-150C8183838B}" srcOrd="4" destOrd="0" presId="urn:microsoft.com/office/officeart/2005/8/layout/vList5"/>
    <dgm:cxn modelId="{CA9CD1C2-3F99-4956-82D9-3E88A992AA26}" type="presParOf" srcId="{9696CEB3-A690-4CC1-88FF-150C8183838B}" destId="{957EF7E4-E712-4486-A392-EB2A2B7A8E1B}" srcOrd="0" destOrd="0" presId="urn:microsoft.com/office/officeart/2005/8/layout/vList5"/>
    <dgm:cxn modelId="{7115A387-A720-4F74-A299-DE942A92690B}" type="presParOf" srcId="{BF6D519E-A094-4D3B-9873-DE4AAEE759F1}" destId="{B33777E0-F195-4A4B-BAC1-55029BA2D96E}" srcOrd="5" destOrd="0" presId="urn:microsoft.com/office/officeart/2005/8/layout/vList5"/>
    <dgm:cxn modelId="{3CEFDE24-3217-4233-AD41-AAF18446D0D3}" type="presParOf" srcId="{BF6D519E-A094-4D3B-9873-DE4AAEE759F1}" destId="{ABB91293-F2F2-468E-84EF-32746DBFB43B}" srcOrd="6" destOrd="0" presId="urn:microsoft.com/office/officeart/2005/8/layout/vList5"/>
    <dgm:cxn modelId="{89A91832-1337-46B5-8AE4-14987334E87A}" type="presParOf" srcId="{ABB91293-F2F2-468E-84EF-32746DBFB43B}" destId="{87677C5F-9BD9-4D3D-864C-501075E46C2F}" srcOrd="0" destOrd="0" presId="urn:microsoft.com/office/officeart/2005/8/layout/vList5"/>
    <dgm:cxn modelId="{58112863-8487-4CA9-AFDA-7F1934AA1E00}" type="presParOf" srcId="{BF6D519E-A094-4D3B-9873-DE4AAEE759F1}" destId="{21DBCBE4-EE23-43D3-999A-6AEE36872210}" srcOrd="7" destOrd="0" presId="urn:microsoft.com/office/officeart/2005/8/layout/vList5"/>
    <dgm:cxn modelId="{572ED9BC-010A-49DD-A73E-8CFF0627B3BC}" type="presParOf" srcId="{BF6D519E-A094-4D3B-9873-DE4AAEE759F1}" destId="{97F37307-57D1-44CA-AB5D-901EF9DE9D77}" srcOrd="8" destOrd="0" presId="urn:microsoft.com/office/officeart/2005/8/layout/vList5"/>
    <dgm:cxn modelId="{604BE469-0112-40AA-AA9E-E5C68E7E0F84}" type="presParOf" srcId="{97F37307-57D1-44CA-AB5D-901EF9DE9D77}" destId="{E0FA1DF5-483E-4449-B861-F6E8F25097C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235BAE-F652-45BC-A5FD-EB16B1C82C73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l-GR"/>
        </a:p>
      </dgm:t>
    </dgm:pt>
    <dgm:pt modelId="{E2771D77-7134-4441-8CE3-56C6110E1074}">
      <dgm:prSet custT="1"/>
      <dgm:spPr/>
      <dgm:t>
        <a:bodyPr/>
        <a:lstStyle/>
        <a:p>
          <a:pPr rtl="0"/>
          <a:r>
            <a:rPr lang="el-GR" sz="1800" dirty="0" smtClean="0"/>
            <a:t>Γ΄ Κλίση ουσιαστικών και επιθέτων</a:t>
          </a:r>
          <a:endParaRPr lang="el-GR" sz="1800" dirty="0"/>
        </a:p>
      </dgm:t>
    </dgm:pt>
    <dgm:pt modelId="{3C1B595A-A8C9-4571-B7A2-7C1C979DAF10}" type="parTrans" cxnId="{56FBBB51-FB22-4E21-9144-7C91D2E8B12B}">
      <dgm:prSet/>
      <dgm:spPr/>
      <dgm:t>
        <a:bodyPr/>
        <a:lstStyle/>
        <a:p>
          <a:endParaRPr lang="el-GR"/>
        </a:p>
      </dgm:t>
    </dgm:pt>
    <dgm:pt modelId="{23559E92-0097-49C7-A3F6-E21E1696B0C5}" type="sibTrans" cxnId="{56FBBB51-FB22-4E21-9144-7C91D2E8B12B}">
      <dgm:prSet/>
      <dgm:spPr/>
      <dgm:t>
        <a:bodyPr/>
        <a:lstStyle/>
        <a:p>
          <a:endParaRPr lang="el-GR"/>
        </a:p>
      </dgm:t>
    </dgm:pt>
    <dgm:pt modelId="{0DA502D9-14F9-4275-877F-64C5B7D45064}">
      <dgm:prSet custT="1"/>
      <dgm:spPr/>
      <dgm:t>
        <a:bodyPr/>
        <a:lstStyle/>
        <a:p>
          <a:pPr rtl="0"/>
          <a:r>
            <a:rPr lang="el-GR" sz="1800" dirty="0" smtClean="0"/>
            <a:t>Αναφορικές, ερωτηματικές και αόριστες αντωνυμίες</a:t>
          </a:r>
          <a:endParaRPr lang="el-GR" sz="1800" dirty="0"/>
        </a:p>
      </dgm:t>
    </dgm:pt>
    <dgm:pt modelId="{C57B74F5-C854-40DF-8658-B50A303A32A2}" type="parTrans" cxnId="{DFF82D8A-F4B4-44F5-A1D1-26CA687352BB}">
      <dgm:prSet/>
      <dgm:spPr/>
      <dgm:t>
        <a:bodyPr/>
        <a:lstStyle/>
        <a:p>
          <a:endParaRPr lang="el-GR"/>
        </a:p>
      </dgm:t>
    </dgm:pt>
    <dgm:pt modelId="{126D4F69-E741-4FC4-9C9B-41EFAF7F82B1}" type="sibTrans" cxnId="{DFF82D8A-F4B4-44F5-A1D1-26CA687352BB}">
      <dgm:prSet/>
      <dgm:spPr/>
      <dgm:t>
        <a:bodyPr/>
        <a:lstStyle/>
        <a:p>
          <a:endParaRPr lang="el-GR"/>
        </a:p>
      </dgm:t>
    </dgm:pt>
    <dgm:pt modelId="{0EFF76F0-2D2A-414D-A39E-045939C03739}">
      <dgm:prSet custT="1"/>
      <dgm:spPr/>
      <dgm:t>
        <a:bodyPr/>
        <a:lstStyle/>
        <a:p>
          <a:pPr rtl="0"/>
          <a:r>
            <a:rPr lang="el-GR" sz="1800" dirty="0" smtClean="0"/>
            <a:t>Οριστική μέσης φωνής των βαρυτόνων ρημάτων, το απαρέμφατο και η μετοχή</a:t>
          </a:r>
          <a:endParaRPr lang="el-GR" sz="1800" dirty="0"/>
        </a:p>
      </dgm:t>
    </dgm:pt>
    <dgm:pt modelId="{2A6D72A7-6804-4BF5-AF8B-8C01522794A2}" type="parTrans" cxnId="{1AFBB1FA-E129-4447-8E08-C9540613E742}">
      <dgm:prSet/>
      <dgm:spPr/>
      <dgm:t>
        <a:bodyPr/>
        <a:lstStyle/>
        <a:p>
          <a:endParaRPr lang="el-GR"/>
        </a:p>
      </dgm:t>
    </dgm:pt>
    <dgm:pt modelId="{3F616758-1282-4134-B936-99347909F221}" type="sibTrans" cxnId="{1AFBB1FA-E129-4447-8E08-C9540613E742}">
      <dgm:prSet/>
      <dgm:spPr/>
      <dgm:t>
        <a:bodyPr/>
        <a:lstStyle/>
        <a:p>
          <a:endParaRPr lang="el-GR"/>
        </a:p>
      </dgm:t>
    </dgm:pt>
    <dgm:pt modelId="{3095B62A-8814-437D-B8F4-470DDE96D28B}">
      <dgm:prSet/>
      <dgm:spPr/>
      <dgm:t>
        <a:bodyPr/>
        <a:lstStyle/>
        <a:p>
          <a:pPr rtl="0"/>
          <a:r>
            <a:rPr lang="el-GR" smtClean="0"/>
            <a:t>Υποτακτική και προστακτική ενεργητικής και μέσης φωνής όλων των χρόνων των βαρυτόνων ρημάτων</a:t>
          </a:r>
          <a:endParaRPr lang="el-GR" dirty="0"/>
        </a:p>
      </dgm:t>
    </dgm:pt>
    <dgm:pt modelId="{CCFA090D-D176-4C82-BB95-3CC896BD1383}" type="parTrans" cxnId="{3B46AC37-0B88-48C9-9168-5DAEA8B075E7}">
      <dgm:prSet/>
      <dgm:spPr/>
      <dgm:t>
        <a:bodyPr/>
        <a:lstStyle/>
        <a:p>
          <a:endParaRPr lang="el-GR"/>
        </a:p>
      </dgm:t>
    </dgm:pt>
    <dgm:pt modelId="{72DC3F66-FA9A-4315-91B9-AD50DEE5948A}" type="sibTrans" cxnId="{3B46AC37-0B88-48C9-9168-5DAEA8B075E7}">
      <dgm:prSet/>
      <dgm:spPr/>
      <dgm:t>
        <a:bodyPr/>
        <a:lstStyle/>
        <a:p>
          <a:endParaRPr lang="el-GR"/>
        </a:p>
      </dgm:t>
    </dgm:pt>
    <dgm:pt modelId="{8D16E2F2-06A5-4AD5-9FE9-A6729EF2FC06}">
      <dgm:prSet custT="1"/>
      <dgm:spPr/>
      <dgm:t>
        <a:bodyPr/>
        <a:lstStyle/>
        <a:p>
          <a:pPr rtl="0"/>
          <a:r>
            <a:rPr lang="el-GR" sz="1800" dirty="0" smtClean="0"/>
            <a:t>Συντακτική λειτουργία του αντικειμένου</a:t>
          </a:r>
          <a:endParaRPr lang="el-GR" sz="1800" dirty="0"/>
        </a:p>
      </dgm:t>
    </dgm:pt>
    <dgm:pt modelId="{190BD25C-A5D7-4EE9-87D8-8A8F4BE38D97}" type="parTrans" cxnId="{4E1721CC-2B71-4333-BC8C-796A44F59B89}">
      <dgm:prSet/>
      <dgm:spPr/>
      <dgm:t>
        <a:bodyPr/>
        <a:lstStyle/>
        <a:p>
          <a:endParaRPr lang="el-GR"/>
        </a:p>
      </dgm:t>
    </dgm:pt>
    <dgm:pt modelId="{95E8BEE0-B2DD-43CE-A025-39B6C05736C0}" type="sibTrans" cxnId="{4E1721CC-2B71-4333-BC8C-796A44F59B89}">
      <dgm:prSet/>
      <dgm:spPr/>
      <dgm:t>
        <a:bodyPr/>
        <a:lstStyle/>
        <a:p>
          <a:endParaRPr lang="el-GR"/>
        </a:p>
      </dgm:t>
    </dgm:pt>
    <dgm:pt modelId="{83DEAB86-10AE-4ED8-ADF0-6D568EA74C75}">
      <dgm:prSet custT="1"/>
      <dgm:spPr/>
      <dgm:t>
        <a:bodyPr/>
        <a:lstStyle/>
        <a:p>
          <a:pPr rtl="0"/>
          <a:r>
            <a:rPr lang="el-GR" sz="1800" dirty="0" smtClean="0"/>
            <a:t>Συντακτική λειτουργία του απαρεμφάτου και της μετοχής</a:t>
          </a:r>
          <a:endParaRPr lang="el-GR" sz="1800" dirty="0"/>
        </a:p>
      </dgm:t>
    </dgm:pt>
    <dgm:pt modelId="{261E7DEA-8EE8-44C7-B923-BCB60BC4E68A}" type="parTrans" cxnId="{8D5B04B6-8798-4E03-9C1A-06EE2B1E9A28}">
      <dgm:prSet/>
      <dgm:spPr/>
      <dgm:t>
        <a:bodyPr/>
        <a:lstStyle/>
        <a:p>
          <a:endParaRPr lang="el-GR"/>
        </a:p>
      </dgm:t>
    </dgm:pt>
    <dgm:pt modelId="{82B46070-BCAF-4124-83CF-8E75FAFE17F0}" type="sibTrans" cxnId="{8D5B04B6-8798-4E03-9C1A-06EE2B1E9A28}">
      <dgm:prSet/>
      <dgm:spPr/>
      <dgm:t>
        <a:bodyPr/>
        <a:lstStyle/>
        <a:p>
          <a:endParaRPr lang="el-GR"/>
        </a:p>
      </dgm:t>
    </dgm:pt>
    <dgm:pt modelId="{68ACB3D9-9787-417B-A553-84A30C750419}">
      <dgm:prSet custT="1"/>
      <dgm:spPr/>
      <dgm:t>
        <a:bodyPr/>
        <a:lstStyle/>
        <a:p>
          <a:pPr rtl="0"/>
          <a:r>
            <a:rPr lang="el-GR" sz="1800" dirty="0" smtClean="0"/>
            <a:t>Συντακτική λειτουργία των ονοματικών προσδιορισμών</a:t>
          </a:r>
          <a:endParaRPr lang="el-GR" sz="1800" dirty="0"/>
        </a:p>
      </dgm:t>
    </dgm:pt>
    <dgm:pt modelId="{82F13329-9462-490F-8B68-B9C400EBEF6A}" type="parTrans" cxnId="{635EF74F-34CB-44E4-B9BB-C398BCC807C1}">
      <dgm:prSet/>
      <dgm:spPr/>
      <dgm:t>
        <a:bodyPr/>
        <a:lstStyle/>
        <a:p>
          <a:endParaRPr lang="el-GR"/>
        </a:p>
      </dgm:t>
    </dgm:pt>
    <dgm:pt modelId="{3D5A6CEB-0567-4981-BFD4-D728EF93FD7A}" type="sibTrans" cxnId="{635EF74F-34CB-44E4-B9BB-C398BCC807C1}">
      <dgm:prSet/>
      <dgm:spPr/>
      <dgm:t>
        <a:bodyPr/>
        <a:lstStyle/>
        <a:p>
          <a:endParaRPr lang="el-GR"/>
        </a:p>
      </dgm:t>
    </dgm:pt>
    <dgm:pt modelId="{D274FD1E-1C14-464F-8C28-1578B6B81E12}">
      <dgm:prSet custT="1"/>
      <dgm:spPr/>
      <dgm:t>
        <a:bodyPr/>
        <a:lstStyle/>
        <a:p>
          <a:pPr rtl="0"/>
          <a:r>
            <a:rPr lang="el-GR" sz="1800" dirty="0" smtClean="0"/>
            <a:t>Σύνθεση λέξεων</a:t>
          </a:r>
          <a:endParaRPr lang="el-GR" sz="1800" dirty="0"/>
        </a:p>
      </dgm:t>
    </dgm:pt>
    <dgm:pt modelId="{477511FC-1CB2-4CEA-8250-87C614B7A54F}" type="parTrans" cxnId="{088D88AB-6077-49CD-AA69-3132C8211FF8}">
      <dgm:prSet/>
      <dgm:spPr/>
      <dgm:t>
        <a:bodyPr/>
        <a:lstStyle/>
        <a:p>
          <a:endParaRPr lang="el-GR"/>
        </a:p>
      </dgm:t>
    </dgm:pt>
    <dgm:pt modelId="{DB5E49A0-F079-496A-8956-CB33A642870F}" type="sibTrans" cxnId="{088D88AB-6077-49CD-AA69-3132C8211FF8}">
      <dgm:prSet/>
      <dgm:spPr/>
      <dgm:t>
        <a:bodyPr/>
        <a:lstStyle/>
        <a:p>
          <a:endParaRPr lang="el-GR"/>
        </a:p>
      </dgm:t>
    </dgm:pt>
    <dgm:pt modelId="{D0C1A2F7-9865-48D0-ADD0-EE0684370022}" type="pres">
      <dgm:prSet presAssocID="{14235BAE-F652-45BC-A5FD-EB16B1C82C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052CDC2-4FB6-4D36-AC15-9ABD6E6AF8D4}" type="pres">
      <dgm:prSet presAssocID="{E2771D77-7134-4441-8CE3-56C6110E1074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B22D2DD-C215-454C-A87C-5E9D88D2E5E1}" type="pres">
      <dgm:prSet presAssocID="{23559E92-0097-49C7-A3F6-E21E1696B0C5}" presName="spacer" presStyleCnt="0"/>
      <dgm:spPr/>
    </dgm:pt>
    <dgm:pt modelId="{A8F50F80-F66D-4C0C-A9F8-3E27DA116449}" type="pres">
      <dgm:prSet presAssocID="{0DA502D9-14F9-4275-877F-64C5B7D45064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ACB73F0-C86C-4D62-8BAA-24C44F29B0AD}" type="pres">
      <dgm:prSet presAssocID="{126D4F69-E741-4FC4-9C9B-41EFAF7F82B1}" presName="spacer" presStyleCnt="0"/>
      <dgm:spPr/>
    </dgm:pt>
    <dgm:pt modelId="{DDFE2124-8A09-47A0-9F4E-5412186EA5FE}" type="pres">
      <dgm:prSet presAssocID="{0EFF76F0-2D2A-414D-A39E-045939C03739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1996BC-F1B9-451C-AFA2-1A5C76A44012}" type="pres">
      <dgm:prSet presAssocID="{3F616758-1282-4134-B936-99347909F221}" presName="spacer" presStyleCnt="0"/>
      <dgm:spPr/>
    </dgm:pt>
    <dgm:pt modelId="{54C3F30B-1CFE-4DEB-B0EC-8B4445A8C76C}" type="pres">
      <dgm:prSet presAssocID="{3095B62A-8814-437D-B8F4-470DDE96D28B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6D0E172-FB20-4DF1-95CC-CB9ED34F8117}" type="pres">
      <dgm:prSet presAssocID="{72DC3F66-FA9A-4315-91B9-AD50DEE5948A}" presName="spacer" presStyleCnt="0"/>
      <dgm:spPr/>
    </dgm:pt>
    <dgm:pt modelId="{8A1F3A4D-566E-46CE-8481-9742D0170AA2}" type="pres">
      <dgm:prSet presAssocID="{8D16E2F2-06A5-4AD5-9FE9-A6729EF2FC06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0D96D63-A997-486A-8A33-B557568F7E24}" type="pres">
      <dgm:prSet presAssocID="{95E8BEE0-B2DD-43CE-A025-39B6C05736C0}" presName="spacer" presStyleCnt="0"/>
      <dgm:spPr/>
    </dgm:pt>
    <dgm:pt modelId="{D6B3C0FE-E7E8-4D9B-BCC2-EF16CA944A16}" type="pres">
      <dgm:prSet presAssocID="{83DEAB86-10AE-4ED8-ADF0-6D568EA74C75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0E0355D-8AAD-4FC3-BE3F-779699D557E8}" type="pres">
      <dgm:prSet presAssocID="{82B46070-BCAF-4124-83CF-8E75FAFE17F0}" presName="spacer" presStyleCnt="0"/>
      <dgm:spPr/>
    </dgm:pt>
    <dgm:pt modelId="{4FAA3041-5EA9-4284-8EEE-1F7B8FBC4B5C}" type="pres">
      <dgm:prSet presAssocID="{68ACB3D9-9787-417B-A553-84A30C750419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A65D49-442D-46C9-A5E4-2CDF0D077228}" type="pres">
      <dgm:prSet presAssocID="{3D5A6CEB-0567-4981-BFD4-D728EF93FD7A}" presName="spacer" presStyleCnt="0"/>
      <dgm:spPr/>
    </dgm:pt>
    <dgm:pt modelId="{2F47FF5F-3098-45D0-ACB1-F8ABF12D1031}" type="pres">
      <dgm:prSet presAssocID="{D274FD1E-1C14-464F-8C28-1578B6B81E12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8D2EE21-4748-4ACF-BAFE-14AEB43AAA9E}" type="presOf" srcId="{E2771D77-7134-4441-8CE3-56C6110E1074}" destId="{C052CDC2-4FB6-4D36-AC15-9ABD6E6AF8D4}" srcOrd="0" destOrd="0" presId="urn:microsoft.com/office/officeart/2005/8/layout/vList2"/>
    <dgm:cxn modelId="{1AFBB1FA-E129-4447-8E08-C9540613E742}" srcId="{14235BAE-F652-45BC-A5FD-EB16B1C82C73}" destId="{0EFF76F0-2D2A-414D-A39E-045939C03739}" srcOrd="2" destOrd="0" parTransId="{2A6D72A7-6804-4BF5-AF8B-8C01522794A2}" sibTransId="{3F616758-1282-4134-B936-99347909F221}"/>
    <dgm:cxn modelId="{953861B2-8CFC-4AFF-A10D-B3D52FC9635F}" type="presOf" srcId="{8D16E2F2-06A5-4AD5-9FE9-A6729EF2FC06}" destId="{8A1F3A4D-566E-46CE-8481-9742D0170AA2}" srcOrd="0" destOrd="0" presId="urn:microsoft.com/office/officeart/2005/8/layout/vList2"/>
    <dgm:cxn modelId="{A375B7DB-BBF8-4720-B719-30E7BC236A16}" type="presOf" srcId="{68ACB3D9-9787-417B-A553-84A30C750419}" destId="{4FAA3041-5EA9-4284-8EEE-1F7B8FBC4B5C}" srcOrd="0" destOrd="0" presId="urn:microsoft.com/office/officeart/2005/8/layout/vList2"/>
    <dgm:cxn modelId="{FA37ADC8-8A42-42B3-AE63-862424B337FA}" type="presOf" srcId="{D274FD1E-1C14-464F-8C28-1578B6B81E12}" destId="{2F47FF5F-3098-45D0-ACB1-F8ABF12D1031}" srcOrd="0" destOrd="0" presId="urn:microsoft.com/office/officeart/2005/8/layout/vList2"/>
    <dgm:cxn modelId="{8D5B04B6-8798-4E03-9C1A-06EE2B1E9A28}" srcId="{14235BAE-F652-45BC-A5FD-EB16B1C82C73}" destId="{83DEAB86-10AE-4ED8-ADF0-6D568EA74C75}" srcOrd="5" destOrd="0" parTransId="{261E7DEA-8EE8-44C7-B923-BCB60BC4E68A}" sibTransId="{82B46070-BCAF-4124-83CF-8E75FAFE17F0}"/>
    <dgm:cxn modelId="{088D88AB-6077-49CD-AA69-3132C8211FF8}" srcId="{14235BAE-F652-45BC-A5FD-EB16B1C82C73}" destId="{D274FD1E-1C14-464F-8C28-1578B6B81E12}" srcOrd="7" destOrd="0" parTransId="{477511FC-1CB2-4CEA-8250-87C614B7A54F}" sibTransId="{DB5E49A0-F079-496A-8956-CB33A642870F}"/>
    <dgm:cxn modelId="{CDB9A681-B60D-47FC-83EC-34DA707F4F6A}" type="presOf" srcId="{83DEAB86-10AE-4ED8-ADF0-6D568EA74C75}" destId="{D6B3C0FE-E7E8-4D9B-BCC2-EF16CA944A16}" srcOrd="0" destOrd="0" presId="urn:microsoft.com/office/officeart/2005/8/layout/vList2"/>
    <dgm:cxn modelId="{D4299A32-0CCE-4F15-BBB1-38C9655AEF67}" type="presOf" srcId="{0EFF76F0-2D2A-414D-A39E-045939C03739}" destId="{DDFE2124-8A09-47A0-9F4E-5412186EA5FE}" srcOrd="0" destOrd="0" presId="urn:microsoft.com/office/officeart/2005/8/layout/vList2"/>
    <dgm:cxn modelId="{C8AFE37F-BB68-4C1A-BE5B-E137C2027536}" type="presOf" srcId="{14235BAE-F652-45BC-A5FD-EB16B1C82C73}" destId="{D0C1A2F7-9865-48D0-ADD0-EE0684370022}" srcOrd="0" destOrd="0" presId="urn:microsoft.com/office/officeart/2005/8/layout/vList2"/>
    <dgm:cxn modelId="{56FBBB51-FB22-4E21-9144-7C91D2E8B12B}" srcId="{14235BAE-F652-45BC-A5FD-EB16B1C82C73}" destId="{E2771D77-7134-4441-8CE3-56C6110E1074}" srcOrd="0" destOrd="0" parTransId="{3C1B595A-A8C9-4571-B7A2-7C1C979DAF10}" sibTransId="{23559E92-0097-49C7-A3F6-E21E1696B0C5}"/>
    <dgm:cxn modelId="{E402DA7D-7973-4893-A51A-B55F60E32E1C}" type="presOf" srcId="{3095B62A-8814-437D-B8F4-470DDE96D28B}" destId="{54C3F30B-1CFE-4DEB-B0EC-8B4445A8C76C}" srcOrd="0" destOrd="0" presId="urn:microsoft.com/office/officeart/2005/8/layout/vList2"/>
    <dgm:cxn modelId="{635EF74F-34CB-44E4-B9BB-C398BCC807C1}" srcId="{14235BAE-F652-45BC-A5FD-EB16B1C82C73}" destId="{68ACB3D9-9787-417B-A553-84A30C750419}" srcOrd="6" destOrd="0" parTransId="{82F13329-9462-490F-8B68-B9C400EBEF6A}" sibTransId="{3D5A6CEB-0567-4981-BFD4-D728EF93FD7A}"/>
    <dgm:cxn modelId="{DFF82D8A-F4B4-44F5-A1D1-26CA687352BB}" srcId="{14235BAE-F652-45BC-A5FD-EB16B1C82C73}" destId="{0DA502D9-14F9-4275-877F-64C5B7D45064}" srcOrd="1" destOrd="0" parTransId="{C57B74F5-C854-40DF-8658-B50A303A32A2}" sibTransId="{126D4F69-E741-4FC4-9C9B-41EFAF7F82B1}"/>
    <dgm:cxn modelId="{3B46AC37-0B88-48C9-9168-5DAEA8B075E7}" srcId="{14235BAE-F652-45BC-A5FD-EB16B1C82C73}" destId="{3095B62A-8814-437D-B8F4-470DDE96D28B}" srcOrd="3" destOrd="0" parTransId="{CCFA090D-D176-4C82-BB95-3CC896BD1383}" sibTransId="{72DC3F66-FA9A-4315-91B9-AD50DEE5948A}"/>
    <dgm:cxn modelId="{90783DE4-F4F7-4554-996E-875C3D7EB0F4}" type="presOf" srcId="{0DA502D9-14F9-4275-877F-64C5B7D45064}" destId="{A8F50F80-F66D-4C0C-A9F8-3E27DA116449}" srcOrd="0" destOrd="0" presId="urn:microsoft.com/office/officeart/2005/8/layout/vList2"/>
    <dgm:cxn modelId="{4E1721CC-2B71-4333-BC8C-796A44F59B89}" srcId="{14235BAE-F652-45BC-A5FD-EB16B1C82C73}" destId="{8D16E2F2-06A5-4AD5-9FE9-A6729EF2FC06}" srcOrd="4" destOrd="0" parTransId="{190BD25C-A5D7-4EE9-87D8-8A8F4BE38D97}" sibTransId="{95E8BEE0-B2DD-43CE-A025-39B6C05736C0}"/>
    <dgm:cxn modelId="{307292D6-5BB3-45C7-9ACB-3B3D0B9A685D}" type="presParOf" srcId="{D0C1A2F7-9865-48D0-ADD0-EE0684370022}" destId="{C052CDC2-4FB6-4D36-AC15-9ABD6E6AF8D4}" srcOrd="0" destOrd="0" presId="urn:microsoft.com/office/officeart/2005/8/layout/vList2"/>
    <dgm:cxn modelId="{CED4764F-EA5C-417E-97FA-A28F080E7E1C}" type="presParOf" srcId="{D0C1A2F7-9865-48D0-ADD0-EE0684370022}" destId="{9B22D2DD-C215-454C-A87C-5E9D88D2E5E1}" srcOrd="1" destOrd="0" presId="urn:microsoft.com/office/officeart/2005/8/layout/vList2"/>
    <dgm:cxn modelId="{7A886485-0260-4B78-8EB5-A653C8DAC5FA}" type="presParOf" srcId="{D0C1A2F7-9865-48D0-ADD0-EE0684370022}" destId="{A8F50F80-F66D-4C0C-A9F8-3E27DA116449}" srcOrd="2" destOrd="0" presId="urn:microsoft.com/office/officeart/2005/8/layout/vList2"/>
    <dgm:cxn modelId="{8917044C-3359-42D2-9750-5658013AAA05}" type="presParOf" srcId="{D0C1A2F7-9865-48D0-ADD0-EE0684370022}" destId="{CACB73F0-C86C-4D62-8BAA-24C44F29B0AD}" srcOrd="3" destOrd="0" presId="urn:microsoft.com/office/officeart/2005/8/layout/vList2"/>
    <dgm:cxn modelId="{7D5688E8-51B2-4D1A-AC89-7D2CC83E1409}" type="presParOf" srcId="{D0C1A2F7-9865-48D0-ADD0-EE0684370022}" destId="{DDFE2124-8A09-47A0-9F4E-5412186EA5FE}" srcOrd="4" destOrd="0" presId="urn:microsoft.com/office/officeart/2005/8/layout/vList2"/>
    <dgm:cxn modelId="{57FEA2C4-525C-41F8-BDE1-EE92D8AEC3FC}" type="presParOf" srcId="{D0C1A2F7-9865-48D0-ADD0-EE0684370022}" destId="{FA1996BC-F1B9-451C-AFA2-1A5C76A44012}" srcOrd="5" destOrd="0" presId="urn:microsoft.com/office/officeart/2005/8/layout/vList2"/>
    <dgm:cxn modelId="{281F0797-8AFC-4CE9-957C-987E1DC61945}" type="presParOf" srcId="{D0C1A2F7-9865-48D0-ADD0-EE0684370022}" destId="{54C3F30B-1CFE-4DEB-B0EC-8B4445A8C76C}" srcOrd="6" destOrd="0" presId="urn:microsoft.com/office/officeart/2005/8/layout/vList2"/>
    <dgm:cxn modelId="{B23940A3-46CD-464D-8167-F8C7622C03B7}" type="presParOf" srcId="{D0C1A2F7-9865-48D0-ADD0-EE0684370022}" destId="{E6D0E172-FB20-4DF1-95CC-CB9ED34F8117}" srcOrd="7" destOrd="0" presId="urn:microsoft.com/office/officeart/2005/8/layout/vList2"/>
    <dgm:cxn modelId="{AD4275CD-BB5B-48FE-B12A-7C3879AEB967}" type="presParOf" srcId="{D0C1A2F7-9865-48D0-ADD0-EE0684370022}" destId="{8A1F3A4D-566E-46CE-8481-9742D0170AA2}" srcOrd="8" destOrd="0" presId="urn:microsoft.com/office/officeart/2005/8/layout/vList2"/>
    <dgm:cxn modelId="{FD128928-D00C-4CB1-A837-00CE096E4A27}" type="presParOf" srcId="{D0C1A2F7-9865-48D0-ADD0-EE0684370022}" destId="{60D96D63-A997-486A-8A33-B557568F7E24}" srcOrd="9" destOrd="0" presId="urn:microsoft.com/office/officeart/2005/8/layout/vList2"/>
    <dgm:cxn modelId="{E9AB0BAC-4452-4704-BDC2-A4F465054579}" type="presParOf" srcId="{D0C1A2F7-9865-48D0-ADD0-EE0684370022}" destId="{D6B3C0FE-E7E8-4D9B-BCC2-EF16CA944A16}" srcOrd="10" destOrd="0" presId="urn:microsoft.com/office/officeart/2005/8/layout/vList2"/>
    <dgm:cxn modelId="{DF69B42B-175A-4992-99E0-30BF67064520}" type="presParOf" srcId="{D0C1A2F7-9865-48D0-ADD0-EE0684370022}" destId="{50E0355D-8AAD-4FC3-BE3F-779699D557E8}" srcOrd="11" destOrd="0" presId="urn:microsoft.com/office/officeart/2005/8/layout/vList2"/>
    <dgm:cxn modelId="{45732C14-7B90-425A-8CCC-691987E4E79C}" type="presParOf" srcId="{D0C1A2F7-9865-48D0-ADD0-EE0684370022}" destId="{4FAA3041-5EA9-4284-8EEE-1F7B8FBC4B5C}" srcOrd="12" destOrd="0" presId="urn:microsoft.com/office/officeart/2005/8/layout/vList2"/>
    <dgm:cxn modelId="{5CAE6114-376A-4956-877C-3FC4A9AA3934}" type="presParOf" srcId="{D0C1A2F7-9865-48D0-ADD0-EE0684370022}" destId="{40A65D49-442D-46C9-A5E4-2CDF0D077228}" srcOrd="13" destOrd="0" presId="urn:microsoft.com/office/officeart/2005/8/layout/vList2"/>
    <dgm:cxn modelId="{9561F42B-58EE-4290-85A9-A1A3B585D717}" type="presParOf" srcId="{D0C1A2F7-9865-48D0-ADD0-EE0684370022}" destId="{2F47FF5F-3098-45D0-ACB1-F8ABF12D1031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73C2DD-19AD-4F0E-8B9A-543D3D3DFB32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l-GR"/>
        </a:p>
      </dgm:t>
    </dgm:pt>
    <dgm:pt modelId="{F64F9245-4971-4387-94F1-E6360EBFCA63}">
      <dgm:prSet/>
      <dgm:spPr/>
      <dgm:t>
        <a:bodyPr/>
        <a:lstStyle/>
        <a:p>
          <a:pPr rtl="0"/>
          <a:r>
            <a:rPr lang="el-GR" smtClean="0"/>
            <a:t>Παραθετικά επιθέτων και επιρρημάτων</a:t>
          </a:r>
          <a:endParaRPr lang="el-GR"/>
        </a:p>
      </dgm:t>
    </dgm:pt>
    <dgm:pt modelId="{D771EB54-AF0B-4E1C-BB68-AFFF4062E895}" type="parTrans" cxnId="{1FFF5E4A-54C5-48E2-B471-4994F96F20D3}">
      <dgm:prSet/>
      <dgm:spPr/>
      <dgm:t>
        <a:bodyPr/>
        <a:lstStyle/>
        <a:p>
          <a:endParaRPr lang="el-GR"/>
        </a:p>
      </dgm:t>
    </dgm:pt>
    <dgm:pt modelId="{B7E5F6E2-D9EF-4509-8D94-3C2BE8FD5981}" type="sibTrans" cxnId="{1FFF5E4A-54C5-48E2-B471-4994F96F20D3}">
      <dgm:prSet/>
      <dgm:spPr/>
      <dgm:t>
        <a:bodyPr/>
        <a:lstStyle/>
        <a:p>
          <a:endParaRPr lang="el-GR"/>
        </a:p>
      </dgm:t>
    </dgm:pt>
    <dgm:pt modelId="{740160BC-E6D5-4BC3-BCB5-1DCC123F6757}">
      <dgm:prSet/>
      <dgm:spPr/>
      <dgm:t>
        <a:bodyPr/>
        <a:lstStyle/>
        <a:p>
          <a:pPr rtl="0"/>
          <a:r>
            <a:rPr lang="el-GR" smtClean="0"/>
            <a:t>Ανώμαλα ουσιαστικά: ἡ γυνή, ὁ παῖς</a:t>
          </a:r>
          <a:endParaRPr lang="el-GR"/>
        </a:p>
      </dgm:t>
    </dgm:pt>
    <dgm:pt modelId="{1EDCFF94-C00B-43D5-85D8-B3C52DF704E9}" type="parTrans" cxnId="{452F943B-717D-4A46-921F-8138D6365187}">
      <dgm:prSet/>
      <dgm:spPr/>
      <dgm:t>
        <a:bodyPr/>
        <a:lstStyle/>
        <a:p>
          <a:endParaRPr lang="el-GR"/>
        </a:p>
      </dgm:t>
    </dgm:pt>
    <dgm:pt modelId="{E75F8CBF-CCF9-43CD-B2A7-180A251A109D}" type="sibTrans" cxnId="{452F943B-717D-4A46-921F-8138D6365187}">
      <dgm:prSet/>
      <dgm:spPr/>
      <dgm:t>
        <a:bodyPr/>
        <a:lstStyle/>
        <a:p>
          <a:endParaRPr lang="el-GR"/>
        </a:p>
      </dgm:t>
    </dgm:pt>
    <dgm:pt modelId="{81B7E412-BBF1-4D06-AC9A-04D492C24342}">
      <dgm:prSet/>
      <dgm:spPr/>
      <dgm:t>
        <a:bodyPr/>
        <a:lstStyle/>
        <a:p>
          <a:pPr rtl="0"/>
          <a:r>
            <a:rPr lang="el-GR" smtClean="0"/>
            <a:t>Οριστική - επαναληπτική αντωνυμία</a:t>
          </a:r>
          <a:endParaRPr lang="el-GR"/>
        </a:p>
      </dgm:t>
    </dgm:pt>
    <dgm:pt modelId="{1D59CD3E-2CF4-4339-9E97-C57B3B26FE33}" type="parTrans" cxnId="{11E6E99C-4D6D-492B-BF85-F5988A48797D}">
      <dgm:prSet/>
      <dgm:spPr/>
      <dgm:t>
        <a:bodyPr/>
        <a:lstStyle/>
        <a:p>
          <a:endParaRPr lang="el-GR"/>
        </a:p>
      </dgm:t>
    </dgm:pt>
    <dgm:pt modelId="{BB4D146D-39FC-470B-B87E-97F22307548C}" type="sibTrans" cxnId="{11E6E99C-4D6D-492B-BF85-F5988A48797D}">
      <dgm:prSet/>
      <dgm:spPr/>
      <dgm:t>
        <a:bodyPr/>
        <a:lstStyle/>
        <a:p>
          <a:endParaRPr lang="el-GR"/>
        </a:p>
      </dgm:t>
    </dgm:pt>
    <dgm:pt modelId="{8BFFE8E9-B343-40E8-9CDE-BC4A217D5CBA}">
      <dgm:prSet/>
      <dgm:spPr/>
      <dgm:t>
        <a:bodyPr/>
        <a:lstStyle/>
        <a:p>
          <a:pPr rtl="0"/>
          <a:r>
            <a:rPr lang="el-GR" smtClean="0"/>
            <a:t>Ευκτική ε.φ. και μ.φ. βαρύτονων ρημάτων</a:t>
          </a:r>
          <a:endParaRPr lang="el-GR"/>
        </a:p>
      </dgm:t>
    </dgm:pt>
    <dgm:pt modelId="{BAD045B5-CF59-4C2C-9C56-D4A769FB3842}" type="parTrans" cxnId="{9037C388-90C0-44A2-A0BD-82B4021F8121}">
      <dgm:prSet/>
      <dgm:spPr/>
      <dgm:t>
        <a:bodyPr/>
        <a:lstStyle/>
        <a:p>
          <a:endParaRPr lang="el-GR"/>
        </a:p>
      </dgm:t>
    </dgm:pt>
    <dgm:pt modelId="{989401D4-660C-4356-85BA-098FB3E8D610}" type="sibTrans" cxnId="{9037C388-90C0-44A2-A0BD-82B4021F8121}">
      <dgm:prSet/>
      <dgm:spPr/>
      <dgm:t>
        <a:bodyPr/>
        <a:lstStyle/>
        <a:p>
          <a:endParaRPr lang="el-GR"/>
        </a:p>
      </dgm:t>
    </dgm:pt>
    <dgm:pt modelId="{12E52F93-0FFA-4DA9-98EB-BA0A505F98BE}">
      <dgm:prSet/>
      <dgm:spPr/>
      <dgm:t>
        <a:bodyPr/>
        <a:lstStyle/>
        <a:p>
          <a:pPr rtl="0"/>
          <a:r>
            <a:rPr lang="el-GR" smtClean="0"/>
            <a:t>Αόριστος β΄ ε.φ. και μ.φ.</a:t>
          </a:r>
          <a:endParaRPr lang="el-GR"/>
        </a:p>
      </dgm:t>
    </dgm:pt>
    <dgm:pt modelId="{751A8453-48FC-46AC-A1D0-BEFCB11913F5}" type="parTrans" cxnId="{D71AC7CA-8691-4C27-896E-8FBBD658971B}">
      <dgm:prSet/>
      <dgm:spPr/>
      <dgm:t>
        <a:bodyPr/>
        <a:lstStyle/>
        <a:p>
          <a:endParaRPr lang="el-GR"/>
        </a:p>
      </dgm:t>
    </dgm:pt>
    <dgm:pt modelId="{40ED7630-A4DD-4C83-8889-50EDD46A902C}" type="sibTrans" cxnId="{D71AC7CA-8691-4C27-896E-8FBBD658971B}">
      <dgm:prSet/>
      <dgm:spPr/>
      <dgm:t>
        <a:bodyPr/>
        <a:lstStyle/>
        <a:p>
          <a:endParaRPr lang="el-GR"/>
        </a:p>
      </dgm:t>
    </dgm:pt>
    <dgm:pt modelId="{34CB6089-93BF-4C44-9124-7AFE4F261836}">
      <dgm:prSet/>
      <dgm:spPr/>
      <dgm:t>
        <a:bodyPr/>
        <a:lstStyle/>
        <a:p>
          <a:pPr rtl="0"/>
          <a:r>
            <a:rPr lang="el-GR" smtClean="0"/>
            <a:t>Παθητικοί χρόνοι </a:t>
          </a:r>
          <a:endParaRPr lang="el-GR"/>
        </a:p>
      </dgm:t>
    </dgm:pt>
    <dgm:pt modelId="{04787F11-5A31-4053-9D81-F87FE694C540}" type="parTrans" cxnId="{080C861D-8DD2-41CF-9493-63A54A627865}">
      <dgm:prSet/>
      <dgm:spPr/>
      <dgm:t>
        <a:bodyPr/>
        <a:lstStyle/>
        <a:p>
          <a:endParaRPr lang="el-GR"/>
        </a:p>
      </dgm:t>
    </dgm:pt>
    <dgm:pt modelId="{C9D21342-CB09-4CE7-97FE-7A54A96D5746}" type="sibTrans" cxnId="{080C861D-8DD2-41CF-9493-63A54A627865}">
      <dgm:prSet/>
      <dgm:spPr/>
      <dgm:t>
        <a:bodyPr/>
        <a:lstStyle/>
        <a:p>
          <a:endParaRPr lang="el-GR"/>
        </a:p>
      </dgm:t>
    </dgm:pt>
    <dgm:pt modelId="{439FBED6-29CA-459B-918C-FA2A4D1D87AB}">
      <dgm:prSet/>
      <dgm:spPr/>
      <dgm:t>
        <a:bodyPr/>
        <a:lstStyle/>
        <a:p>
          <a:pPr rtl="0"/>
          <a:r>
            <a:rPr lang="el-GR" smtClean="0"/>
            <a:t>Ποιητικό αίτιο -  παθητική σύνταξη</a:t>
          </a:r>
          <a:endParaRPr lang="el-GR"/>
        </a:p>
      </dgm:t>
    </dgm:pt>
    <dgm:pt modelId="{2D12F115-A819-4C6D-B875-1C51FEFDF6CB}" type="parTrans" cxnId="{553C34FA-2120-41F4-8DF5-7D7F506C4384}">
      <dgm:prSet/>
      <dgm:spPr/>
      <dgm:t>
        <a:bodyPr/>
        <a:lstStyle/>
        <a:p>
          <a:endParaRPr lang="el-GR"/>
        </a:p>
      </dgm:t>
    </dgm:pt>
    <dgm:pt modelId="{EFA4B3BE-27F6-4AFA-99F3-1DAAC7968726}" type="sibTrans" cxnId="{553C34FA-2120-41F4-8DF5-7D7F506C4384}">
      <dgm:prSet/>
      <dgm:spPr/>
      <dgm:t>
        <a:bodyPr/>
        <a:lstStyle/>
        <a:p>
          <a:endParaRPr lang="el-GR"/>
        </a:p>
      </dgm:t>
    </dgm:pt>
    <dgm:pt modelId="{50131814-7004-46FD-A5C0-B796CF7EF45A}">
      <dgm:prSet/>
      <dgm:spPr/>
      <dgm:t>
        <a:bodyPr/>
        <a:lstStyle/>
        <a:p>
          <a:pPr rtl="0"/>
          <a:r>
            <a:rPr lang="el-GR" smtClean="0"/>
            <a:t>Τα είδη του μορίου ἄν</a:t>
          </a:r>
          <a:endParaRPr lang="el-GR"/>
        </a:p>
      </dgm:t>
    </dgm:pt>
    <dgm:pt modelId="{24F2196E-E1E8-4F8C-9B9E-8C254AFF5C8D}" type="parTrans" cxnId="{6298D582-5356-465A-8BB5-F59CA2323250}">
      <dgm:prSet/>
      <dgm:spPr/>
      <dgm:t>
        <a:bodyPr/>
        <a:lstStyle/>
        <a:p>
          <a:endParaRPr lang="el-GR"/>
        </a:p>
      </dgm:t>
    </dgm:pt>
    <dgm:pt modelId="{234C7B7D-AAF1-45F7-8AB7-BA34A497B697}" type="sibTrans" cxnId="{6298D582-5356-465A-8BB5-F59CA2323250}">
      <dgm:prSet/>
      <dgm:spPr/>
      <dgm:t>
        <a:bodyPr/>
        <a:lstStyle/>
        <a:p>
          <a:endParaRPr lang="el-GR"/>
        </a:p>
      </dgm:t>
    </dgm:pt>
    <dgm:pt modelId="{B2F9FAC6-EC44-46E9-B1E9-E2A485140569}">
      <dgm:prSet/>
      <dgm:spPr/>
      <dgm:t>
        <a:bodyPr/>
        <a:lstStyle/>
        <a:p>
          <a:pPr rtl="0"/>
          <a:r>
            <a:rPr lang="el-GR" smtClean="0"/>
            <a:t>Παρατακτική και υποτακτική σύνδεση προτάσεων</a:t>
          </a:r>
          <a:endParaRPr lang="el-GR"/>
        </a:p>
      </dgm:t>
    </dgm:pt>
    <dgm:pt modelId="{CFC232D7-1086-4AAF-BCC9-34919A13A668}" type="parTrans" cxnId="{76689234-CF37-449C-A817-0A8226BA3B49}">
      <dgm:prSet/>
      <dgm:spPr/>
      <dgm:t>
        <a:bodyPr/>
        <a:lstStyle/>
        <a:p>
          <a:endParaRPr lang="el-GR"/>
        </a:p>
      </dgm:t>
    </dgm:pt>
    <dgm:pt modelId="{6F58474D-A08D-4E47-9876-62A6B80888A5}" type="sibTrans" cxnId="{76689234-CF37-449C-A817-0A8226BA3B49}">
      <dgm:prSet/>
      <dgm:spPr/>
      <dgm:t>
        <a:bodyPr/>
        <a:lstStyle/>
        <a:p>
          <a:endParaRPr lang="el-GR"/>
        </a:p>
      </dgm:t>
    </dgm:pt>
    <dgm:pt modelId="{B3050C4A-58E8-4668-859F-480B3421B04D}">
      <dgm:prSet/>
      <dgm:spPr/>
      <dgm:t>
        <a:bodyPr/>
        <a:lstStyle/>
        <a:p>
          <a:pPr rtl="0"/>
          <a:r>
            <a:rPr lang="el-GR" smtClean="0"/>
            <a:t>Δευτερεύουσες ονοματικές και επιρρηματικές προτάσεις (είδη, εισαγωγή, συντακτική θέση).</a:t>
          </a:r>
          <a:endParaRPr lang="el-GR"/>
        </a:p>
      </dgm:t>
    </dgm:pt>
    <dgm:pt modelId="{654DF050-90AA-4D2A-A341-77BFAF222953}" type="parTrans" cxnId="{7E70631D-C11A-4A1F-A255-3A0413EA8F53}">
      <dgm:prSet/>
      <dgm:spPr/>
      <dgm:t>
        <a:bodyPr/>
        <a:lstStyle/>
        <a:p>
          <a:endParaRPr lang="el-GR"/>
        </a:p>
      </dgm:t>
    </dgm:pt>
    <dgm:pt modelId="{6961B4B3-AB9E-4F7C-BFE7-7038201B0F39}" type="sibTrans" cxnId="{7E70631D-C11A-4A1F-A255-3A0413EA8F53}">
      <dgm:prSet/>
      <dgm:spPr/>
      <dgm:t>
        <a:bodyPr/>
        <a:lstStyle/>
        <a:p>
          <a:endParaRPr lang="el-GR"/>
        </a:p>
      </dgm:t>
    </dgm:pt>
    <dgm:pt modelId="{D6997D0D-2B16-4E6B-AB42-A508BF132144}" type="pres">
      <dgm:prSet presAssocID="{EE73C2DD-19AD-4F0E-8B9A-543D3D3DFB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59320FD-9B87-434B-AF1F-78AA33ED14F2}" type="pres">
      <dgm:prSet presAssocID="{F64F9245-4971-4387-94F1-E6360EBFCA63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48591D0-B9A3-4DE8-A6E7-440FCFD6389F}" type="pres">
      <dgm:prSet presAssocID="{B7E5F6E2-D9EF-4509-8D94-3C2BE8FD5981}" presName="spacer" presStyleCnt="0"/>
      <dgm:spPr/>
    </dgm:pt>
    <dgm:pt modelId="{40E4BFFD-51C3-4279-AE67-2214B316D59E}" type="pres">
      <dgm:prSet presAssocID="{740160BC-E6D5-4BC3-BCB5-1DCC123F6757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2F2EC29-78F6-4334-9601-51F0D48F04C1}" type="pres">
      <dgm:prSet presAssocID="{E75F8CBF-CCF9-43CD-B2A7-180A251A109D}" presName="spacer" presStyleCnt="0"/>
      <dgm:spPr/>
    </dgm:pt>
    <dgm:pt modelId="{F75F4481-669A-47F5-9CFF-3A2E041CFFA6}" type="pres">
      <dgm:prSet presAssocID="{81B7E412-BBF1-4D06-AC9A-04D492C24342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254B56B-E6ED-4618-95D1-D82E13B5DDEC}" type="pres">
      <dgm:prSet presAssocID="{BB4D146D-39FC-470B-B87E-97F22307548C}" presName="spacer" presStyleCnt="0"/>
      <dgm:spPr/>
    </dgm:pt>
    <dgm:pt modelId="{87DF33AA-8A48-496B-A3C4-DA47A22013B2}" type="pres">
      <dgm:prSet presAssocID="{8BFFE8E9-B343-40E8-9CDE-BC4A217D5CBA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DCD63F-92D4-4635-8011-3851822347C0}" type="pres">
      <dgm:prSet presAssocID="{989401D4-660C-4356-85BA-098FB3E8D610}" presName="spacer" presStyleCnt="0"/>
      <dgm:spPr/>
    </dgm:pt>
    <dgm:pt modelId="{626D0803-433C-4A71-8FF1-E425DF835F30}" type="pres">
      <dgm:prSet presAssocID="{12E52F93-0FFA-4DA9-98EB-BA0A505F98BE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BA188C5-C3C5-4A59-836F-CD8B1800A028}" type="pres">
      <dgm:prSet presAssocID="{40ED7630-A4DD-4C83-8889-50EDD46A902C}" presName="spacer" presStyleCnt="0"/>
      <dgm:spPr/>
    </dgm:pt>
    <dgm:pt modelId="{248CA4E8-FDA2-415A-B3A6-9C055883ED31}" type="pres">
      <dgm:prSet presAssocID="{34CB6089-93BF-4C44-9124-7AFE4F261836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13F88B6-212D-4649-9C78-5A528C14D0A1}" type="pres">
      <dgm:prSet presAssocID="{C9D21342-CB09-4CE7-97FE-7A54A96D5746}" presName="spacer" presStyleCnt="0"/>
      <dgm:spPr/>
    </dgm:pt>
    <dgm:pt modelId="{AC545805-AA7A-4B96-8391-CD96A7828CB4}" type="pres">
      <dgm:prSet presAssocID="{439FBED6-29CA-459B-918C-FA2A4D1D87AB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FE139A5-7FBF-4BA2-9A79-763895DC13EF}" type="pres">
      <dgm:prSet presAssocID="{EFA4B3BE-27F6-4AFA-99F3-1DAAC7968726}" presName="spacer" presStyleCnt="0"/>
      <dgm:spPr/>
    </dgm:pt>
    <dgm:pt modelId="{CA66B215-A1F0-4747-BCE4-A12FDDFC90AB}" type="pres">
      <dgm:prSet presAssocID="{50131814-7004-46FD-A5C0-B796CF7EF45A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17944B-B19C-4607-AA38-5389044DF233}" type="pres">
      <dgm:prSet presAssocID="{234C7B7D-AAF1-45F7-8AB7-BA34A497B697}" presName="spacer" presStyleCnt="0"/>
      <dgm:spPr/>
    </dgm:pt>
    <dgm:pt modelId="{6D8F4295-3798-40A3-AF1E-2965804C2F7C}" type="pres">
      <dgm:prSet presAssocID="{B2F9FAC6-EC44-46E9-B1E9-E2A485140569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DEB777F-616E-4494-8609-3FA40A633E32}" type="pres">
      <dgm:prSet presAssocID="{6F58474D-A08D-4E47-9876-62A6B80888A5}" presName="spacer" presStyleCnt="0"/>
      <dgm:spPr/>
    </dgm:pt>
    <dgm:pt modelId="{AD0DB33D-CC5E-4AF2-ACFC-D44205EF4DD4}" type="pres">
      <dgm:prSet presAssocID="{B3050C4A-58E8-4668-859F-480B3421B04D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1E6E99C-4D6D-492B-BF85-F5988A48797D}" srcId="{EE73C2DD-19AD-4F0E-8B9A-543D3D3DFB32}" destId="{81B7E412-BBF1-4D06-AC9A-04D492C24342}" srcOrd="2" destOrd="0" parTransId="{1D59CD3E-2CF4-4339-9E97-C57B3B26FE33}" sibTransId="{BB4D146D-39FC-470B-B87E-97F22307548C}"/>
    <dgm:cxn modelId="{452F943B-717D-4A46-921F-8138D6365187}" srcId="{EE73C2DD-19AD-4F0E-8B9A-543D3D3DFB32}" destId="{740160BC-E6D5-4BC3-BCB5-1DCC123F6757}" srcOrd="1" destOrd="0" parTransId="{1EDCFF94-C00B-43D5-85D8-B3C52DF704E9}" sibTransId="{E75F8CBF-CCF9-43CD-B2A7-180A251A109D}"/>
    <dgm:cxn modelId="{6298D582-5356-465A-8BB5-F59CA2323250}" srcId="{EE73C2DD-19AD-4F0E-8B9A-543D3D3DFB32}" destId="{50131814-7004-46FD-A5C0-B796CF7EF45A}" srcOrd="7" destOrd="0" parTransId="{24F2196E-E1E8-4F8C-9B9E-8C254AFF5C8D}" sibTransId="{234C7B7D-AAF1-45F7-8AB7-BA34A497B697}"/>
    <dgm:cxn modelId="{7E70631D-C11A-4A1F-A255-3A0413EA8F53}" srcId="{EE73C2DD-19AD-4F0E-8B9A-543D3D3DFB32}" destId="{B3050C4A-58E8-4668-859F-480B3421B04D}" srcOrd="9" destOrd="0" parTransId="{654DF050-90AA-4D2A-A341-77BFAF222953}" sibTransId="{6961B4B3-AB9E-4F7C-BFE7-7038201B0F39}"/>
    <dgm:cxn modelId="{080C861D-8DD2-41CF-9493-63A54A627865}" srcId="{EE73C2DD-19AD-4F0E-8B9A-543D3D3DFB32}" destId="{34CB6089-93BF-4C44-9124-7AFE4F261836}" srcOrd="5" destOrd="0" parTransId="{04787F11-5A31-4053-9D81-F87FE694C540}" sibTransId="{C9D21342-CB09-4CE7-97FE-7A54A96D5746}"/>
    <dgm:cxn modelId="{76689234-CF37-449C-A817-0A8226BA3B49}" srcId="{EE73C2DD-19AD-4F0E-8B9A-543D3D3DFB32}" destId="{B2F9FAC6-EC44-46E9-B1E9-E2A485140569}" srcOrd="8" destOrd="0" parTransId="{CFC232D7-1086-4AAF-BCC9-34919A13A668}" sibTransId="{6F58474D-A08D-4E47-9876-62A6B80888A5}"/>
    <dgm:cxn modelId="{553C34FA-2120-41F4-8DF5-7D7F506C4384}" srcId="{EE73C2DD-19AD-4F0E-8B9A-543D3D3DFB32}" destId="{439FBED6-29CA-459B-918C-FA2A4D1D87AB}" srcOrd="6" destOrd="0" parTransId="{2D12F115-A819-4C6D-B875-1C51FEFDF6CB}" sibTransId="{EFA4B3BE-27F6-4AFA-99F3-1DAAC7968726}"/>
    <dgm:cxn modelId="{17D503F8-0BA2-4232-92AB-2971B28D57BD}" type="presOf" srcId="{81B7E412-BBF1-4D06-AC9A-04D492C24342}" destId="{F75F4481-669A-47F5-9CFF-3A2E041CFFA6}" srcOrd="0" destOrd="0" presId="urn:microsoft.com/office/officeart/2005/8/layout/vList2"/>
    <dgm:cxn modelId="{1FFF5E4A-54C5-48E2-B471-4994F96F20D3}" srcId="{EE73C2DD-19AD-4F0E-8B9A-543D3D3DFB32}" destId="{F64F9245-4971-4387-94F1-E6360EBFCA63}" srcOrd="0" destOrd="0" parTransId="{D771EB54-AF0B-4E1C-BB68-AFFF4062E895}" sibTransId="{B7E5F6E2-D9EF-4509-8D94-3C2BE8FD5981}"/>
    <dgm:cxn modelId="{8927876A-3555-445E-9F14-A5B441AC085E}" type="presOf" srcId="{B3050C4A-58E8-4668-859F-480B3421B04D}" destId="{AD0DB33D-CC5E-4AF2-ACFC-D44205EF4DD4}" srcOrd="0" destOrd="0" presId="urn:microsoft.com/office/officeart/2005/8/layout/vList2"/>
    <dgm:cxn modelId="{A354D954-C0E9-4CC9-8270-76263F90E2D6}" type="presOf" srcId="{34CB6089-93BF-4C44-9124-7AFE4F261836}" destId="{248CA4E8-FDA2-415A-B3A6-9C055883ED31}" srcOrd="0" destOrd="0" presId="urn:microsoft.com/office/officeart/2005/8/layout/vList2"/>
    <dgm:cxn modelId="{66A3ECDD-8F7D-41DB-A360-D0B4FD0BB1F6}" type="presOf" srcId="{439FBED6-29CA-459B-918C-FA2A4D1D87AB}" destId="{AC545805-AA7A-4B96-8391-CD96A7828CB4}" srcOrd="0" destOrd="0" presId="urn:microsoft.com/office/officeart/2005/8/layout/vList2"/>
    <dgm:cxn modelId="{9037C388-90C0-44A2-A0BD-82B4021F8121}" srcId="{EE73C2DD-19AD-4F0E-8B9A-543D3D3DFB32}" destId="{8BFFE8E9-B343-40E8-9CDE-BC4A217D5CBA}" srcOrd="3" destOrd="0" parTransId="{BAD045B5-CF59-4C2C-9C56-D4A769FB3842}" sibTransId="{989401D4-660C-4356-85BA-098FB3E8D610}"/>
    <dgm:cxn modelId="{2AFA9E69-BBC2-40D5-9EC2-75CCF813536C}" type="presOf" srcId="{8BFFE8E9-B343-40E8-9CDE-BC4A217D5CBA}" destId="{87DF33AA-8A48-496B-A3C4-DA47A22013B2}" srcOrd="0" destOrd="0" presId="urn:microsoft.com/office/officeart/2005/8/layout/vList2"/>
    <dgm:cxn modelId="{19546AEA-9566-434D-95BF-209DEA199B57}" type="presOf" srcId="{B2F9FAC6-EC44-46E9-B1E9-E2A485140569}" destId="{6D8F4295-3798-40A3-AF1E-2965804C2F7C}" srcOrd="0" destOrd="0" presId="urn:microsoft.com/office/officeart/2005/8/layout/vList2"/>
    <dgm:cxn modelId="{A39230CC-8A08-4B17-B715-95D5B7711B1B}" type="presOf" srcId="{740160BC-E6D5-4BC3-BCB5-1DCC123F6757}" destId="{40E4BFFD-51C3-4279-AE67-2214B316D59E}" srcOrd="0" destOrd="0" presId="urn:microsoft.com/office/officeart/2005/8/layout/vList2"/>
    <dgm:cxn modelId="{325E891F-3794-4977-89CE-76BB4A5EAB71}" type="presOf" srcId="{F64F9245-4971-4387-94F1-E6360EBFCA63}" destId="{F59320FD-9B87-434B-AF1F-78AA33ED14F2}" srcOrd="0" destOrd="0" presId="urn:microsoft.com/office/officeart/2005/8/layout/vList2"/>
    <dgm:cxn modelId="{620F8E8C-3BDC-41BC-AA5A-E81C34CD97FD}" type="presOf" srcId="{EE73C2DD-19AD-4F0E-8B9A-543D3D3DFB32}" destId="{D6997D0D-2B16-4E6B-AB42-A508BF132144}" srcOrd="0" destOrd="0" presId="urn:microsoft.com/office/officeart/2005/8/layout/vList2"/>
    <dgm:cxn modelId="{B1EBED7F-583F-4433-BA88-EC980208FDEF}" type="presOf" srcId="{12E52F93-0FFA-4DA9-98EB-BA0A505F98BE}" destId="{626D0803-433C-4A71-8FF1-E425DF835F30}" srcOrd="0" destOrd="0" presId="urn:microsoft.com/office/officeart/2005/8/layout/vList2"/>
    <dgm:cxn modelId="{D71AC7CA-8691-4C27-896E-8FBBD658971B}" srcId="{EE73C2DD-19AD-4F0E-8B9A-543D3D3DFB32}" destId="{12E52F93-0FFA-4DA9-98EB-BA0A505F98BE}" srcOrd="4" destOrd="0" parTransId="{751A8453-48FC-46AC-A1D0-BEFCB11913F5}" sibTransId="{40ED7630-A4DD-4C83-8889-50EDD46A902C}"/>
    <dgm:cxn modelId="{BB6E839C-A418-48D1-B214-CD1DDB06C443}" type="presOf" srcId="{50131814-7004-46FD-A5C0-B796CF7EF45A}" destId="{CA66B215-A1F0-4747-BCE4-A12FDDFC90AB}" srcOrd="0" destOrd="0" presId="urn:microsoft.com/office/officeart/2005/8/layout/vList2"/>
    <dgm:cxn modelId="{81913015-1D84-4357-BBA2-F10E7AA8C060}" type="presParOf" srcId="{D6997D0D-2B16-4E6B-AB42-A508BF132144}" destId="{F59320FD-9B87-434B-AF1F-78AA33ED14F2}" srcOrd="0" destOrd="0" presId="urn:microsoft.com/office/officeart/2005/8/layout/vList2"/>
    <dgm:cxn modelId="{EA15DDFB-7358-4173-BCBF-A99798F6ECD5}" type="presParOf" srcId="{D6997D0D-2B16-4E6B-AB42-A508BF132144}" destId="{E48591D0-B9A3-4DE8-A6E7-440FCFD6389F}" srcOrd="1" destOrd="0" presId="urn:microsoft.com/office/officeart/2005/8/layout/vList2"/>
    <dgm:cxn modelId="{4262B481-72F3-4B7A-A236-E7857036742E}" type="presParOf" srcId="{D6997D0D-2B16-4E6B-AB42-A508BF132144}" destId="{40E4BFFD-51C3-4279-AE67-2214B316D59E}" srcOrd="2" destOrd="0" presId="urn:microsoft.com/office/officeart/2005/8/layout/vList2"/>
    <dgm:cxn modelId="{B14D6C6A-6B2D-414F-9EDD-8348D67EFED8}" type="presParOf" srcId="{D6997D0D-2B16-4E6B-AB42-A508BF132144}" destId="{42F2EC29-78F6-4334-9601-51F0D48F04C1}" srcOrd="3" destOrd="0" presId="urn:microsoft.com/office/officeart/2005/8/layout/vList2"/>
    <dgm:cxn modelId="{03F535EB-52F7-4B8A-A9CD-EFF4245FBB5E}" type="presParOf" srcId="{D6997D0D-2B16-4E6B-AB42-A508BF132144}" destId="{F75F4481-669A-47F5-9CFF-3A2E041CFFA6}" srcOrd="4" destOrd="0" presId="urn:microsoft.com/office/officeart/2005/8/layout/vList2"/>
    <dgm:cxn modelId="{60541D8C-1EE2-42B5-90B5-F5FEBC1B695C}" type="presParOf" srcId="{D6997D0D-2B16-4E6B-AB42-A508BF132144}" destId="{E254B56B-E6ED-4618-95D1-D82E13B5DDEC}" srcOrd="5" destOrd="0" presId="urn:microsoft.com/office/officeart/2005/8/layout/vList2"/>
    <dgm:cxn modelId="{DA0C5F68-46C4-44B1-9FC4-64935A9A1F21}" type="presParOf" srcId="{D6997D0D-2B16-4E6B-AB42-A508BF132144}" destId="{87DF33AA-8A48-496B-A3C4-DA47A22013B2}" srcOrd="6" destOrd="0" presId="urn:microsoft.com/office/officeart/2005/8/layout/vList2"/>
    <dgm:cxn modelId="{CA7C68F9-5FD1-4C84-AE71-FFE5398252F3}" type="presParOf" srcId="{D6997D0D-2B16-4E6B-AB42-A508BF132144}" destId="{FADCD63F-92D4-4635-8011-3851822347C0}" srcOrd="7" destOrd="0" presId="urn:microsoft.com/office/officeart/2005/8/layout/vList2"/>
    <dgm:cxn modelId="{14F75FC3-2429-4434-9A5A-F584E618930E}" type="presParOf" srcId="{D6997D0D-2B16-4E6B-AB42-A508BF132144}" destId="{626D0803-433C-4A71-8FF1-E425DF835F30}" srcOrd="8" destOrd="0" presId="urn:microsoft.com/office/officeart/2005/8/layout/vList2"/>
    <dgm:cxn modelId="{B1BB7E2E-59BE-483C-943E-6115A23B6520}" type="presParOf" srcId="{D6997D0D-2B16-4E6B-AB42-A508BF132144}" destId="{6BA188C5-C3C5-4A59-836F-CD8B1800A028}" srcOrd="9" destOrd="0" presId="urn:microsoft.com/office/officeart/2005/8/layout/vList2"/>
    <dgm:cxn modelId="{DCB98B4A-EF12-421B-9C94-328D06906E16}" type="presParOf" srcId="{D6997D0D-2B16-4E6B-AB42-A508BF132144}" destId="{248CA4E8-FDA2-415A-B3A6-9C055883ED31}" srcOrd="10" destOrd="0" presId="urn:microsoft.com/office/officeart/2005/8/layout/vList2"/>
    <dgm:cxn modelId="{DD8CEA3F-F6EE-4416-A659-DDADEE300E45}" type="presParOf" srcId="{D6997D0D-2B16-4E6B-AB42-A508BF132144}" destId="{713F88B6-212D-4649-9C78-5A528C14D0A1}" srcOrd="11" destOrd="0" presId="urn:microsoft.com/office/officeart/2005/8/layout/vList2"/>
    <dgm:cxn modelId="{444E03CC-2E6D-405E-BEB5-F6CB9B00DB33}" type="presParOf" srcId="{D6997D0D-2B16-4E6B-AB42-A508BF132144}" destId="{AC545805-AA7A-4B96-8391-CD96A7828CB4}" srcOrd="12" destOrd="0" presId="urn:microsoft.com/office/officeart/2005/8/layout/vList2"/>
    <dgm:cxn modelId="{32F19EFD-E691-4FD2-95A5-E251269DD211}" type="presParOf" srcId="{D6997D0D-2B16-4E6B-AB42-A508BF132144}" destId="{FFE139A5-7FBF-4BA2-9A79-763895DC13EF}" srcOrd="13" destOrd="0" presId="urn:microsoft.com/office/officeart/2005/8/layout/vList2"/>
    <dgm:cxn modelId="{D9D2CADB-9FBF-403A-B946-DA698767EB41}" type="presParOf" srcId="{D6997D0D-2B16-4E6B-AB42-A508BF132144}" destId="{CA66B215-A1F0-4747-BCE4-A12FDDFC90AB}" srcOrd="14" destOrd="0" presId="urn:microsoft.com/office/officeart/2005/8/layout/vList2"/>
    <dgm:cxn modelId="{4E27AC2A-4BA8-40ED-A4FA-21CB23E217D3}" type="presParOf" srcId="{D6997D0D-2B16-4E6B-AB42-A508BF132144}" destId="{F917944B-B19C-4607-AA38-5389044DF233}" srcOrd="15" destOrd="0" presId="urn:microsoft.com/office/officeart/2005/8/layout/vList2"/>
    <dgm:cxn modelId="{B52FEBDD-0A27-4663-AE0F-931B356204FF}" type="presParOf" srcId="{D6997D0D-2B16-4E6B-AB42-A508BF132144}" destId="{6D8F4295-3798-40A3-AF1E-2965804C2F7C}" srcOrd="16" destOrd="0" presId="urn:microsoft.com/office/officeart/2005/8/layout/vList2"/>
    <dgm:cxn modelId="{81B8C41A-748F-439C-AC9E-42F7E36CAB43}" type="presParOf" srcId="{D6997D0D-2B16-4E6B-AB42-A508BF132144}" destId="{0DEB777F-616E-4494-8609-3FA40A633E32}" srcOrd="17" destOrd="0" presId="urn:microsoft.com/office/officeart/2005/8/layout/vList2"/>
    <dgm:cxn modelId="{67CF6D0C-FAF7-4348-8A40-4F8F6CBC6854}" type="presParOf" srcId="{D6997D0D-2B16-4E6B-AB42-A508BF132144}" destId="{AD0DB33D-CC5E-4AF2-ACFC-D44205EF4DD4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C58F43-BBEA-414C-AAB5-96AD40445088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l-GR"/>
        </a:p>
      </dgm:t>
    </dgm:pt>
    <dgm:pt modelId="{08D29F3C-6D2F-4177-AD03-ED7A87D1B333}">
      <dgm:prSet custT="1"/>
      <dgm:spPr/>
      <dgm:t>
        <a:bodyPr/>
        <a:lstStyle/>
        <a:p>
          <a:pPr rtl="0"/>
          <a:r>
            <a:rPr lang="el-GR" sz="1800" dirty="0" smtClean="0"/>
            <a:t>Οι μαθητές: </a:t>
          </a:r>
          <a:endParaRPr lang="el-GR" sz="1800" dirty="0"/>
        </a:p>
      </dgm:t>
    </dgm:pt>
    <dgm:pt modelId="{A5EDAEE3-4B2F-4DAD-BE11-64B1302367F5}" type="parTrans" cxnId="{4A7B623B-58A5-49FD-8ED3-D90FA53C2CD9}">
      <dgm:prSet/>
      <dgm:spPr/>
      <dgm:t>
        <a:bodyPr/>
        <a:lstStyle/>
        <a:p>
          <a:endParaRPr lang="el-GR"/>
        </a:p>
      </dgm:t>
    </dgm:pt>
    <dgm:pt modelId="{7B7E3B14-1794-44F6-A024-7606014A5B5A}" type="sibTrans" cxnId="{4A7B623B-58A5-49FD-8ED3-D90FA53C2CD9}">
      <dgm:prSet/>
      <dgm:spPr/>
      <dgm:t>
        <a:bodyPr/>
        <a:lstStyle/>
        <a:p>
          <a:endParaRPr lang="el-GR"/>
        </a:p>
      </dgm:t>
    </dgm:pt>
    <dgm:pt modelId="{463046E1-617B-4B31-B24F-A0EA0FF4E08B}">
      <dgm:prSet/>
      <dgm:spPr/>
      <dgm:t>
        <a:bodyPr/>
        <a:lstStyle/>
        <a:p>
          <a:pPr rtl="0"/>
          <a:r>
            <a:rPr lang="el-GR" dirty="0" smtClean="0"/>
            <a:t>Να αντιληφθούν ότι τα κείμενα από μετάφραση ανήκουν στην αρχαία ελληνική γραμματεία και όχι στη νεοελληνική.</a:t>
          </a:r>
          <a:endParaRPr lang="el-GR" dirty="0"/>
        </a:p>
      </dgm:t>
    </dgm:pt>
    <dgm:pt modelId="{5DD82094-856D-48A6-8330-4D5B17FC2D83}" type="parTrans" cxnId="{D442C6F0-1BE1-4659-AEF9-1A95503C1AD3}">
      <dgm:prSet/>
      <dgm:spPr/>
      <dgm:t>
        <a:bodyPr/>
        <a:lstStyle/>
        <a:p>
          <a:endParaRPr lang="el-GR"/>
        </a:p>
      </dgm:t>
    </dgm:pt>
    <dgm:pt modelId="{1CE8567E-1992-4B7B-BB1A-6AAB40AD65DC}" type="sibTrans" cxnId="{D442C6F0-1BE1-4659-AEF9-1A95503C1AD3}">
      <dgm:prSet/>
      <dgm:spPr/>
      <dgm:t>
        <a:bodyPr/>
        <a:lstStyle/>
        <a:p>
          <a:endParaRPr lang="el-GR"/>
        </a:p>
      </dgm:t>
    </dgm:pt>
    <dgm:pt modelId="{906DA65B-50D0-42F4-9D75-9F0D634A48A9}">
      <dgm:prSet/>
      <dgm:spPr/>
      <dgm:t>
        <a:bodyPr/>
        <a:lstStyle/>
        <a:p>
          <a:pPr rtl="0"/>
          <a:r>
            <a:rPr lang="el-GR" dirty="0" smtClean="0"/>
            <a:t>Να αποκτήσουν επίγνωση της ιδιοτυπίας που παρουσιάζει η αρχαία γραμματεία και στη μορφή και στο ιδεολογικό της περιεχόμενο.</a:t>
          </a:r>
          <a:endParaRPr lang="el-GR" dirty="0"/>
        </a:p>
      </dgm:t>
    </dgm:pt>
    <dgm:pt modelId="{E0FFE684-4AB0-46C2-B760-FE8E17F2D1CD}" type="parTrans" cxnId="{9525B913-6B3B-46DA-B1EE-51921B6B1B7B}">
      <dgm:prSet/>
      <dgm:spPr/>
      <dgm:t>
        <a:bodyPr/>
        <a:lstStyle/>
        <a:p>
          <a:endParaRPr lang="el-GR"/>
        </a:p>
      </dgm:t>
    </dgm:pt>
    <dgm:pt modelId="{7D851285-0F87-498B-A979-8396A6F11DAB}" type="sibTrans" cxnId="{9525B913-6B3B-46DA-B1EE-51921B6B1B7B}">
      <dgm:prSet/>
      <dgm:spPr/>
      <dgm:t>
        <a:bodyPr/>
        <a:lstStyle/>
        <a:p>
          <a:endParaRPr lang="el-GR"/>
        </a:p>
      </dgm:t>
    </dgm:pt>
    <dgm:pt modelId="{8E949C9C-527B-4F5F-9522-E4EF72A0400F}">
      <dgm:prSet/>
      <dgm:spPr/>
      <dgm:t>
        <a:bodyPr/>
        <a:lstStyle/>
        <a:p>
          <a:pPr rtl="0"/>
          <a:r>
            <a:rPr lang="el-GR" dirty="0" smtClean="0"/>
            <a:t>Να προσεγγίζουν τα κείμενα σε όσο γίνεται μεγαλύτερη έκταση, με τη βοήθεια του απολύτως απαραίτητου υπομνηματισμού.</a:t>
          </a:r>
          <a:endParaRPr lang="el-GR" dirty="0"/>
        </a:p>
      </dgm:t>
    </dgm:pt>
    <dgm:pt modelId="{BB7E4A56-686B-4EBB-B2C4-4AE6D1FF2804}" type="parTrans" cxnId="{11084ADD-0F88-4E9D-BFCF-B56B31123AAB}">
      <dgm:prSet/>
      <dgm:spPr/>
      <dgm:t>
        <a:bodyPr/>
        <a:lstStyle/>
        <a:p>
          <a:endParaRPr lang="el-GR"/>
        </a:p>
      </dgm:t>
    </dgm:pt>
    <dgm:pt modelId="{FEB81757-29DC-4D31-9B6C-D5BA6198AF30}" type="sibTrans" cxnId="{11084ADD-0F88-4E9D-BFCF-B56B31123AAB}">
      <dgm:prSet/>
      <dgm:spPr/>
      <dgm:t>
        <a:bodyPr/>
        <a:lstStyle/>
        <a:p>
          <a:endParaRPr lang="el-GR"/>
        </a:p>
      </dgm:t>
    </dgm:pt>
    <dgm:pt modelId="{4B5C68FA-1D23-467C-98D3-BBC64EA22BF8}">
      <dgm:prSet/>
      <dgm:spPr/>
      <dgm:t>
        <a:bodyPr/>
        <a:lstStyle/>
        <a:p>
          <a:pPr rtl="0"/>
          <a:r>
            <a:rPr lang="el-GR" smtClean="0"/>
            <a:t>Να απολαμβάνουν την ανάγνωση </a:t>
          </a:r>
          <a:endParaRPr lang="el-GR"/>
        </a:p>
      </dgm:t>
    </dgm:pt>
    <dgm:pt modelId="{081F3244-9D41-46C1-A3C1-D071ABAB4B23}" type="parTrans" cxnId="{4CC373E7-6E24-4D60-8A64-7C02C8909660}">
      <dgm:prSet/>
      <dgm:spPr/>
      <dgm:t>
        <a:bodyPr/>
        <a:lstStyle/>
        <a:p>
          <a:endParaRPr lang="el-GR"/>
        </a:p>
      </dgm:t>
    </dgm:pt>
    <dgm:pt modelId="{CB19623A-3002-48A1-A257-C91B75D0D646}" type="sibTrans" cxnId="{4CC373E7-6E24-4D60-8A64-7C02C8909660}">
      <dgm:prSet/>
      <dgm:spPr/>
      <dgm:t>
        <a:bodyPr/>
        <a:lstStyle/>
        <a:p>
          <a:endParaRPr lang="el-GR"/>
        </a:p>
      </dgm:t>
    </dgm:pt>
    <dgm:pt modelId="{3E5E59D6-D021-4C4B-975D-81813DC57E7C}" type="pres">
      <dgm:prSet presAssocID="{96C58F43-BBEA-414C-AAB5-96AD404450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750AFE9B-593A-4822-B732-F206434C2465}" type="pres">
      <dgm:prSet presAssocID="{08D29F3C-6D2F-4177-AD03-ED7A87D1B333}" presName="hierRoot1" presStyleCnt="0">
        <dgm:presLayoutVars>
          <dgm:hierBranch val="init"/>
        </dgm:presLayoutVars>
      </dgm:prSet>
      <dgm:spPr/>
    </dgm:pt>
    <dgm:pt modelId="{B03B52A7-0854-49B0-AB33-DA3AC595B482}" type="pres">
      <dgm:prSet presAssocID="{08D29F3C-6D2F-4177-AD03-ED7A87D1B333}" presName="rootComposite1" presStyleCnt="0"/>
      <dgm:spPr/>
    </dgm:pt>
    <dgm:pt modelId="{FBE2F8AC-668F-45B9-AD65-8F335C582795}" type="pres">
      <dgm:prSet presAssocID="{08D29F3C-6D2F-4177-AD03-ED7A87D1B33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988C85B-03EF-403A-8595-98506292B68D}" type="pres">
      <dgm:prSet presAssocID="{08D29F3C-6D2F-4177-AD03-ED7A87D1B333}" presName="rootConnector1" presStyleLbl="node1" presStyleIdx="0" presStyleCnt="0"/>
      <dgm:spPr/>
      <dgm:t>
        <a:bodyPr/>
        <a:lstStyle/>
        <a:p>
          <a:endParaRPr lang="el-GR"/>
        </a:p>
      </dgm:t>
    </dgm:pt>
    <dgm:pt modelId="{D7522456-7857-467C-80FB-7C128062CC25}" type="pres">
      <dgm:prSet presAssocID="{08D29F3C-6D2F-4177-AD03-ED7A87D1B333}" presName="hierChild2" presStyleCnt="0"/>
      <dgm:spPr/>
    </dgm:pt>
    <dgm:pt modelId="{07A6394E-16D0-48CD-B434-BD1B4D80150B}" type="pres">
      <dgm:prSet presAssocID="{5DD82094-856D-48A6-8330-4D5B17FC2D83}" presName="Name37" presStyleLbl="parChTrans1D2" presStyleIdx="0" presStyleCnt="4"/>
      <dgm:spPr/>
      <dgm:t>
        <a:bodyPr/>
        <a:lstStyle/>
        <a:p>
          <a:endParaRPr lang="el-GR"/>
        </a:p>
      </dgm:t>
    </dgm:pt>
    <dgm:pt modelId="{42582F91-BC54-46DF-BF64-18C82F599A9F}" type="pres">
      <dgm:prSet presAssocID="{463046E1-617B-4B31-B24F-A0EA0FF4E08B}" presName="hierRoot2" presStyleCnt="0">
        <dgm:presLayoutVars>
          <dgm:hierBranch val="init"/>
        </dgm:presLayoutVars>
      </dgm:prSet>
      <dgm:spPr/>
    </dgm:pt>
    <dgm:pt modelId="{82D8162A-6704-416E-B716-94B7C17F9917}" type="pres">
      <dgm:prSet presAssocID="{463046E1-617B-4B31-B24F-A0EA0FF4E08B}" presName="rootComposite" presStyleCnt="0"/>
      <dgm:spPr/>
    </dgm:pt>
    <dgm:pt modelId="{FC5CBDC0-B1BC-4AA8-AC3D-4DB1CC1A512A}" type="pres">
      <dgm:prSet presAssocID="{463046E1-617B-4B31-B24F-A0EA0FF4E08B}" presName="rootText" presStyleLbl="node2" presStyleIdx="0" presStyleCnt="4" custScaleX="155533" custScaleY="23520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ACEB8BF-87E1-454D-AE7D-5CBECB836D9E}" type="pres">
      <dgm:prSet presAssocID="{463046E1-617B-4B31-B24F-A0EA0FF4E08B}" presName="rootConnector" presStyleLbl="node2" presStyleIdx="0" presStyleCnt="4"/>
      <dgm:spPr/>
      <dgm:t>
        <a:bodyPr/>
        <a:lstStyle/>
        <a:p>
          <a:endParaRPr lang="el-GR"/>
        </a:p>
      </dgm:t>
    </dgm:pt>
    <dgm:pt modelId="{CB390E9D-A7AC-4B12-943E-69967F45800C}" type="pres">
      <dgm:prSet presAssocID="{463046E1-617B-4B31-B24F-A0EA0FF4E08B}" presName="hierChild4" presStyleCnt="0"/>
      <dgm:spPr/>
    </dgm:pt>
    <dgm:pt modelId="{A57CB2FF-7CF3-4A87-B287-19FACB1ECB6F}" type="pres">
      <dgm:prSet presAssocID="{463046E1-617B-4B31-B24F-A0EA0FF4E08B}" presName="hierChild5" presStyleCnt="0"/>
      <dgm:spPr/>
    </dgm:pt>
    <dgm:pt modelId="{B3562CF6-DC32-4F8A-9E19-6E7219A13CD6}" type="pres">
      <dgm:prSet presAssocID="{E0FFE684-4AB0-46C2-B760-FE8E17F2D1CD}" presName="Name37" presStyleLbl="parChTrans1D2" presStyleIdx="1" presStyleCnt="4"/>
      <dgm:spPr/>
      <dgm:t>
        <a:bodyPr/>
        <a:lstStyle/>
        <a:p>
          <a:endParaRPr lang="el-GR"/>
        </a:p>
      </dgm:t>
    </dgm:pt>
    <dgm:pt modelId="{02E7B704-F11C-4A65-B2F7-C468324D737D}" type="pres">
      <dgm:prSet presAssocID="{906DA65B-50D0-42F4-9D75-9F0D634A48A9}" presName="hierRoot2" presStyleCnt="0">
        <dgm:presLayoutVars>
          <dgm:hierBranch val="init"/>
        </dgm:presLayoutVars>
      </dgm:prSet>
      <dgm:spPr/>
    </dgm:pt>
    <dgm:pt modelId="{C3EC1BA5-1CD7-4C70-8339-95B6F0C951CF}" type="pres">
      <dgm:prSet presAssocID="{906DA65B-50D0-42F4-9D75-9F0D634A48A9}" presName="rootComposite" presStyleCnt="0"/>
      <dgm:spPr/>
    </dgm:pt>
    <dgm:pt modelId="{5822FF5C-8BB8-4965-BCA9-0BBD8394D0B0}" type="pres">
      <dgm:prSet presAssocID="{906DA65B-50D0-42F4-9D75-9F0D634A48A9}" presName="rootText" presStyleLbl="node2" presStyleIdx="1" presStyleCnt="4" custScaleX="161916" custScaleY="23831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4140DC6-B52E-4478-ADC7-570C8AFC2D68}" type="pres">
      <dgm:prSet presAssocID="{906DA65B-50D0-42F4-9D75-9F0D634A48A9}" presName="rootConnector" presStyleLbl="node2" presStyleIdx="1" presStyleCnt="4"/>
      <dgm:spPr/>
      <dgm:t>
        <a:bodyPr/>
        <a:lstStyle/>
        <a:p>
          <a:endParaRPr lang="el-GR"/>
        </a:p>
      </dgm:t>
    </dgm:pt>
    <dgm:pt modelId="{91949D52-FD94-4AE2-8D62-3AB3CA9AB921}" type="pres">
      <dgm:prSet presAssocID="{906DA65B-50D0-42F4-9D75-9F0D634A48A9}" presName="hierChild4" presStyleCnt="0"/>
      <dgm:spPr/>
    </dgm:pt>
    <dgm:pt modelId="{1141A2C5-1DE3-4F42-B6ED-86FE6241D953}" type="pres">
      <dgm:prSet presAssocID="{906DA65B-50D0-42F4-9D75-9F0D634A48A9}" presName="hierChild5" presStyleCnt="0"/>
      <dgm:spPr/>
    </dgm:pt>
    <dgm:pt modelId="{662821A5-C727-4A49-9E2B-E497164F782F}" type="pres">
      <dgm:prSet presAssocID="{BB7E4A56-686B-4EBB-B2C4-4AE6D1FF2804}" presName="Name37" presStyleLbl="parChTrans1D2" presStyleIdx="2" presStyleCnt="4"/>
      <dgm:spPr/>
      <dgm:t>
        <a:bodyPr/>
        <a:lstStyle/>
        <a:p>
          <a:endParaRPr lang="el-GR"/>
        </a:p>
      </dgm:t>
    </dgm:pt>
    <dgm:pt modelId="{D8F5170E-B973-46AC-A8CF-C846DB330543}" type="pres">
      <dgm:prSet presAssocID="{8E949C9C-527B-4F5F-9522-E4EF72A0400F}" presName="hierRoot2" presStyleCnt="0">
        <dgm:presLayoutVars>
          <dgm:hierBranch val="init"/>
        </dgm:presLayoutVars>
      </dgm:prSet>
      <dgm:spPr/>
    </dgm:pt>
    <dgm:pt modelId="{74D292C7-02A6-4DC9-AAA7-20CD9E7D54C4}" type="pres">
      <dgm:prSet presAssocID="{8E949C9C-527B-4F5F-9522-E4EF72A0400F}" presName="rootComposite" presStyleCnt="0"/>
      <dgm:spPr/>
    </dgm:pt>
    <dgm:pt modelId="{DBD692D5-2801-434F-A538-42FB144152C4}" type="pres">
      <dgm:prSet presAssocID="{8E949C9C-527B-4F5F-9522-E4EF72A0400F}" presName="rootText" presStyleLbl="node2" presStyleIdx="2" presStyleCnt="4" custScaleX="161299" custScaleY="23831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E96FCE7-0A9D-439E-A3AE-434F2778B6F3}" type="pres">
      <dgm:prSet presAssocID="{8E949C9C-527B-4F5F-9522-E4EF72A0400F}" presName="rootConnector" presStyleLbl="node2" presStyleIdx="2" presStyleCnt="4"/>
      <dgm:spPr/>
      <dgm:t>
        <a:bodyPr/>
        <a:lstStyle/>
        <a:p>
          <a:endParaRPr lang="el-GR"/>
        </a:p>
      </dgm:t>
    </dgm:pt>
    <dgm:pt modelId="{B3F7F765-D5A3-4B0A-918C-DED1372EB8FD}" type="pres">
      <dgm:prSet presAssocID="{8E949C9C-527B-4F5F-9522-E4EF72A0400F}" presName="hierChild4" presStyleCnt="0"/>
      <dgm:spPr/>
    </dgm:pt>
    <dgm:pt modelId="{6FEDD956-536A-47B4-A42E-95F48D5ADBC4}" type="pres">
      <dgm:prSet presAssocID="{8E949C9C-527B-4F5F-9522-E4EF72A0400F}" presName="hierChild5" presStyleCnt="0"/>
      <dgm:spPr/>
    </dgm:pt>
    <dgm:pt modelId="{D966BEA2-A83F-4002-BC9C-82CD68AE1C4E}" type="pres">
      <dgm:prSet presAssocID="{081F3244-9D41-46C1-A3C1-D071ABAB4B23}" presName="Name37" presStyleLbl="parChTrans1D2" presStyleIdx="3" presStyleCnt="4"/>
      <dgm:spPr/>
      <dgm:t>
        <a:bodyPr/>
        <a:lstStyle/>
        <a:p>
          <a:endParaRPr lang="el-GR"/>
        </a:p>
      </dgm:t>
    </dgm:pt>
    <dgm:pt modelId="{CB2274B1-6554-4D38-B1DC-1CBD44EA0CFF}" type="pres">
      <dgm:prSet presAssocID="{4B5C68FA-1D23-467C-98D3-BBC64EA22BF8}" presName="hierRoot2" presStyleCnt="0">
        <dgm:presLayoutVars>
          <dgm:hierBranch val="init"/>
        </dgm:presLayoutVars>
      </dgm:prSet>
      <dgm:spPr/>
    </dgm:pt>
    <dgm:pt modelId="{175C9FDE-6134-462E-8102-354A804C39E6}" type="pres">
      <dgm:prSet presAssocID="{4B5C68FA-1D23-467C-98D3-BBC64EA22BF8}" presName="rootComposite" presStyleCnt="0"/>
      <dgm:spPr/>
    </dgm:pt>
    <dgm:pt modelId="{335ED4EC-3CDC-4096-92AA-76D64991A24D}" type="pres">
      <dgm:prSet presAssocID="{4B5C68FA-1D23-467C-98D3-BBC64EA22BF8}" presName="rootText" presStyleLbl="node2" presStyleIdx="3" presStyleCnt="4" custScaleX="124849" custScaleY="23514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8A930F5-2A79-4F8F-AEE2-4470870FCFC9}" type="pres">
      <dgm:prSet presAssocID="{4B5C68FA-1D23-467C-98D3-BBC64EA22BF8}" presName="rootConnector" presStyleLbl="node2" presStyleIdx="3" presStyleCnt="4"/>
      <dgm:spPr/>
      <dgm:t>
        <a:bodyPr/>
        <a:lstStyle/>
        <a:p>
          <a:endParaRPr lang="el-GR"/>
        </a:p>
      </dgm:t>
    </dgm:pt>
    <dgm:pt modelId="{23D72438-B9D5-4F55-84CC-B6B22C2125DA}" type="pres">
      <dgm:prSet presAssocID="{4B5C68FA-1D23-467C-98D3-BBC64EA22BF8}" presName="hierChild4" presStyleCnt="0"/>
      <dgm:spPr/>
    </dgm:pt>
    <dgm:pt modelId="{A044DB4B-5863-4252-90FD-2E09693709D1}" type="pres">
      <dgm:prSet presAssocID="{4B5C68FA-1D23-467C-98D3-BBC64EA22BF8}" presName="hierChild5" presStyleCnt="0"/>
      <dgm:spPr/>
    </dgm:pt>
    <dgm:pt modelId="{99A6900E-98E9-4536-921D-AFAEF5835C7F}" type="pres">
      <dgm:prSet presAssocID="{08D29F3C-6D2F-4177-AD03-ED7A87D1B333}" presName="hierChild3" presStyleCnt="0"/>
      <dgm:spPr/>
    </dgm:pt>
  </dgm:ptLst>
  <dgm:cxnLst>
    <dgm:cxn modelId="{7EB738F7-2838-4DF4-AFDF-46B05DDC8A0D}" type="presOf" srcId="{081F3244-9D41-46C1-A3C1-D071ABAB4B23}" destId="{D966BEA2-A83F-4002-BC9C-82CD68AE1C4E}" srcOrd="0" destOrd="0" presId="urn:microsoft.com/office/officeart/2005/8/layout/orgChart1"/>
    <dgm:cxn modelId="{075190C1-05FD-4441-9A25-A5A300D5C423}" type="presOf" srcId="{463046E1-617B-4B31-B24F-A0EA0FF4E08B}" destId="{FC5CBDC0-B1BC-4AA8-AC3D-4DB1CC1A512A}" srcOrd="0" destOrd="0" presId="urn:microsoft.com/office/officeart/2005/8/layout/orgChart1"/>
    <dgm:cxn modelId="{B4281B01-0CD3-4764-8525-5316C1AE6E86}" type="presOf" srcId="{96C58F43-BBEA-414C-AAB5-96AD40445088}" destId="{3E5E59D6-D021-4C4B-975D-81813DC57E7C}" srcOrd="0" destOrd="0" presId="urn:microsoft.com/office/officeart/2005/8/layout/orgChart1"/>
    <dgm:cxn modelId="{11084ADD-0F88-4E9D-BFCF-B56B31123AAB}" srcId="{08D29F3C-6D2F-4177-AD03-ED7A87D1B333}" destId="{8E949C9C-527B-4F5F-9522-E4EF72A0400F}" srcOrd="2" destOrd="0" parTransId="{BB7E4A56-686B-4EBB-B2C4-4AE6D1FF2804}" sibTransId="{FEB81757-29DC-4D31-9B6C-D5BA6198AF30}"/>
    <dgm:cxn modelId="{D5782E58-4A55-4157-B087-E58CE406BDD0}" type="presOf" srcId="{4B5C68FA-1D23-467C-98D3-BBC64EA22BF8}" destId="{335ED4EC-3CDC-4096-92AA-76D64991A24D}" srcOrd="0" destOrd="0" presId="urn:microsoft.com/office/officeart/2005/8/layout/orgChart1"/>
    <dgm:cxn modelId="{4CC373E7-6E24-4D60-8A64-7C02C8909660}" srcId="{08D29F3C-6D2F-4177-AD03-ED7A87D1B333}" destId="{4B5C68FA-1D23-467C-98D3-BBC64EA22BF8}" srcOrd="3" destOrd="0" parTransId="{081F3244-9D41-46C1-A3C1-D071ABAB4B23}" sibTransId="{CB19623A-3002-48A1-A257-C91B75D0D646}"/>
    <dgm:cxn modelId="{D442C6F0-1BE1-4659-AEF9-1A95503C1AD3}" srcId="{08D29F3C-6D2F-4177-AD03-ED7A87D1B333}" destId="{463046E1-617B-4B31-B24F-A0EA0FF4E08B}" srcOrd="0" destOrd="0" parTransId="{5DD82094-856D-48A6-8330-4D5B17FC2D83}" sibTransId="{1CE8567E-1992-4B7B-BB1A-6AAB40AD65DC}"/>
    <dgm:cxn modelId="{9975FE7D-21DB-44DE-9D3D-35D18529F83B}" type="presOf" srcId="{E0FFE684-4AB0-46C2-B760-FE8E17F2D1CD}" destId="{B3562CF6-DC32-4F8A-9E19-6E7219A13CD6}" srcOrd="0" destOrd="0" presId="urn:microsoft.com/office/officeart/2005/8/layout/orgChart1"/>
    <dgm:cxn modelId="{047B4134-F285-44A7-B29A-844FBBC40BE1}" type="presOf" srcId="{906DA65B-50D0-42F4-9D75-9F0D634A48A9}" destId="{84140DC6-B52E-4478-ADC7-570C8AFC2D68}" srcOrd="1" destOrd="0" presId="urn:microsoft.com/office/officeart/2005/8/layout/orgChart1"/>
    <dgm:cxn modelId="{9525B913-6B3B-46DA-B1EE-51921B6B1B7B}" srcId="{08D29F3C-6D2F-4177-AD03-ED7A87D1B333}" destId="{906DA65B-50D0-42F4-9D75-9F0D634A48A9}" srcOrd="1" destOrd="0" parTransId="{E0FFE684-4AB0-46C2-B760-FE8E17F2D1CD}" sibTransId="{7D851285-0F87-498B-A979-8396A6F11DAB}"/>
    <dgm:cxn modelId="{2888689B-5C53-4DEE-8F9D-314673C48B86}" type="presOf" srcId="{5DD82094-856D-48A6-8330-4D5B17FC2D83}" destId="{07A6394E-16D0-48CD-B434-BD1B4D80150B}" srcOrd="0" destOrd="0" presId="urn:microsoft.com/office/officeart/2005/8/layout/orgChart1"/>
    <dgm:cxn modelId="{5BEC6815-0D66-4F4D-8BCA-88568F088290}" type="presOf" srcId="{906DA65B-50D0-42F4-9D75-9F0D634A48A9}" destId="{5822FF5C-8BB8-4965-BCA9-0BBD8394D0B0}" srcOrd="0" destOrd="0" presId="urn:microsoft.com/office/officeart/2005/8/layout/orgChart1"/>
    <dgm:cxn modelId="{B891560A-3BC8-4A43-9187-5EBE5DA94183}" type="presOf" srcId="{BB7E4A56-686B-4EBB-B2C4-4AE6D1FF2804}" destId="{662821A5-C727-4A49-9E2B-E497164F782F}" srcOrd="0" destOrd="0" presId="urn:microsoft.com/office/officeart/2005/8/layout/orgChart1"/>
    <dgm:cxn modelId="{1264AB55-004E-440E-BDF5-1705F125074C}" type="presOf" srcId="{463046E1-617B-4B31-B24F-A0EA0FF4E08B}" destId="{1ACEB8BF-87E1-454D-AE7D-5CBECB836D9E}" srcOrd="1" destOrd="0" presId="urn:microsoft.com/office/officeart/2005/8/layout/orgChart1"/>
    <dgm:cxn modelId="{3196E530-9BB6-4F6E-B29B-1E1D3421A748}" type="presOf" srcId="{8E949C9C-527B-4F5F-9522-E4EF72A0400F}" destId="{EE96FCE7-0A9D-439E-A3AE-434F2778B6F3}" srcOrd="1" destOrd="0" presId="urn:microsoft.com/office/officeart/2005/8/layout/orgChart1"/>
    <dgm:cxn modelId="{F505EA33-D3B0-4897-BB99-F1E296B3119C}" type="presOf" srcId="{8E949C9C-527B-4F5F-9522-E4EF72A0400F}" destId="{DBD692D5-2801-434F-A538-42FB144152C4}" srcOrd="0" destOrd="0" presId="urn:microsoft.com/office/officeart/2005/8/layout/orgChart1"/>
    <dgm:cxn modelId="{4A7B623B-58A5-49FD-8ED3-D90FA53C2CD9}" srcId="{96C58F43-BBEA-414C-AAB5-96AD40445088}" destId="{08D29F3C-6D2F-4177-AD03-ED7A87D1B333}" srcOrd="0" destOrd="0" parTransId="{A5EDAEE3-4B2F-4DAD-BE11-64B1302367F5}" sibTransId="{7B7E3B14-1794-44F6-A024-7606014A5B5A}"/>
    <dgm:cxn modelId="{70D82231-9CA9-4142-97B5-31D796894104}" type="presOf" srcId="{08D29F3C-6D2F-4177-AD03-ED7A87D1B333}" destId="{FBE2F8AC-668F-45B9-AD65-8F335C582795}" srcOrd="0" destOrd="0" presId="urn:microsoft.com/office/officeart/2005/8/layout/orgChart1"/>
    <dgm:cxn modelId="{34A8FD4F-0E8C-403D-A20B-A0ADFF169039}" type="presOf" srcId="{4B5C68FA-1D23-467C-98D3-BBC64EA22BF8}" destId="{48A930F5-2A79-4F8F-AEE2-4470870FCFC9}" srcOrd="1" destOrd="0" presId="urn:microsoft.com/office/officeart/2005/8/layout/orgChart1"/>
    <dgm:cxn modelId="{A40BB3DD-7ABD-4420-925F-93EEC3F74B79}" type="presOf" srcId="{08D29F3C-6D2F-4177-AD03-ED7A87D1B333}" destId="{B988C85B-03EF-403A-8595-98506292B68D}" srcOrd="1" destOrd="0" presId="urn:microsoft.com/office/officeart/2005/8/layout/orgChart1"/>
    <dgm:cxn modelId="{CE060B52-42CE-4759-BF3D-E3EEFF960907}" type="presParOf" srcId="{3E5E59D6-D021-4C4B-975D-81813DC57E7C}" destId="{750AFE9B-593A-4822-B732-F206434C2465}" srcOrd="0" destOrd="0" presId="urn:microsoft.com/office/officeart/2005/8/layout/orgChart1"/>
    <dgm:cxn modelId="{7014DA30-FDE4-42A8-8FEC-C47F4BC3E828}" type="presParOf" srcId="{750AFE9B-593A-4822-B732-F206434C2465}" destId="{B03B52A7-0854-49B0-AB33-DA3AC595B482}" srcOrd="0" destOrd="0" presId="urn:microsoft.com/office/officeart/2005/8/layout/orgChart1"/>
    <dgm:cxn modelId="{E131F75A-0C45-43DB-A05F-29976D1F9B4C}" type="presParOf" srcId="{B03B52A7-0854-49B0-AB33-DA3AC595B482}" destId="{FBE2F8AC-668F-45B9-AD65-8F335C582795}" srcOrd="0" destOrd="0" presId="urn:microsoft.com/office/officeart/2005/8/layout/orgChart1"/>
    <dgm:cxn modelId="{F860B235-36E1-48FC-B12B-91840B65D47B}" type="presParOf" srcId="{B03B52A7-0854-49B0-AB33-DA3AC595B482}" destId="{B988C85B-03EF-403A-8595-98506292B68D}" srcOrd="1" destOrd="0" presId="urn:microsoft.com/office/officeart/2005/8/layout/orgChart1"/>
    <dgm:cxn modelId="{6AD686B0-1DAA-4760-996E-E92D4BCBDDE9}" type="presParOf" srcId="{750AFE9B-593A-4822-B732-F206434C2465}" destId="{D7522456-7857-467C-80FB-7C128062CC25}" srcOrd="1" destOrd="0" presId="urn:microsoft.com/office/officeart/2005/8/layout/orgChart1"/>
    <dgm:cxn modelId="{4E58B0DF-14C0-4207-BC0B-F40B42BBADEA}" type="presParOf" srcId="{D7522456-7857-467C-80FB-7C128062CC25}" destId="{07A6394E-16D0-48CD-B434-BD1B4D80150B}" srcOrd="0" destOrd="0" presId="urn:microsoft.com/office/officeart/2005/8/layout/orgChart1"/>
    <dgm:cxn modelId="{92423569-7112-4E13-842B-F15A4A80EC6F}" type="presParOf" srcId="{D7522456-7857-467C-80FB-7C128062CC25}" destId="{42582F91-BC54-46DF-BF64-18C82F599A9F}" srcOrd="1" destOrd="0" presId="urn:microsoft.com/office/officeart/2005/8/layout/orgChart1"/>
    <dgm:cxn modelId="{F8DABD68-1D84-41DB-A309-76A0114C5870}" type="presParOf" srcId="{42582F91-BC54-46DF-BF64-18C82F599A9F}" destId="{82D8162A-6704-416E-B716-94B7C17F9917}" srcOrd="0" destOrd="0" presId="urn:microsoft.com/office/officeart/2005/8/layout/orgChart1"/>
    <dgm:cxn modelId="{2294BF0F-0D60-42DA-8FC2-BC67FEE6C53F}" type="presParOf" srcId="{82D8162A-6704-416E-B716-94B7C17F9917}" destId="{FC5CBDC0-B1BC-4AA8-AC3D-4DB1CC1A512A}" srcOrd="0" destOrd="0" presId="urn:microsoft.com/office/officeart/2005/8/layout/orgChart1"/>
    <dgm:cxn modelId="{ECB03BAE-A808-4164-B03D-0105EF48F247}" type="presParOf" srcId="{82D8162A-6704-416E-B716-94B7C17F9917}" destId="{1ACEB8BF-87E1-454D-AE7D-5CBECB836D9E}" srcOrd="1" destOrd="0" presId="urn:microsoft.com/office/officeart/2005/8/layout/orgChart1"/>
    <dgm:cxn modelId="{4039F3F9-7A37-4FD1-A8C1-60B8A7FBD087}" type="presParOf" srcId="{42582F91-BC54-46DF-BF64-18C82F599A9F}" destId="{CB390E9D-A7AC-4B12-943E-69967F45800C}" srcOrd="1" destOrd="0" presId="urn:microsoft.com/office/officeart/2005/8/layout/orgChart1"/>
    <dgm:cxn modelId="{FCE1E3AD-B680-42B6-956D-E1FCBEFF1C1B}" type="presParOf" srcId="{42582F91-BC54-46DF-BF64-18C82F599A9F}" destId="{A57CB2FF-7CF3-4A87-B287-19FACB1ECB6F}" srcOrd="2" destOrd="0" presId="urn:microsoft.com/office/officeart/2005/8/layout/orgChart1"/>
    <dgm:cxn modelId="{F6EDF597-FA78-40BC-BD5B-BB053C1DA450}" type="presParOf" srcId="{D7522456-7857-467C-80FB-7C128062CC25}" destId="{B3562CF6-DC32-4F8A-9E19-6E7219A13CD6}" srcOrd="2" destOrd="0" presId="urn:microsoft.com/office/officeart/2005/8/layout/orgChart1"/>
    <dgm:cxn modelId="{3CEFC608-ED67-4601-B9C5-25313A984A3E}" type="presParOf" srcId="{D7522456-7857-467C-80FB-7C128062CC25}" destId="{02E7B704-F11C-4A65-B2F7-C468324D737D}" srcOrd="3" destOrd="0" presId="urn:microsoft.com/office/officeart/2005/8/layout/orgChart1"/>
    <dgm:cxn modelId="{7F6113D8-1A02-4768-9B03-212690EB26C8}" type="presParOf" srcId="{02E7B704-F11C-4A65-B2F7-C468324D737D}" destId="{C3EC1BA5-1CD7-4C70-8339-95B6F0C951CF}" srcOrd="0" destOrd="0" presId="urn:microsoft.com/office/officeart/2005/8/layout/orgChart1"/>
    <dgm:cxn modelId="{55CFEBBA-5C7F-464F-B537-A54D88481440}" type="presParOf" srcId="{C3EC1BA5-1CD7-4C70-8339-95B6F0C951CF}" destId="{5822FF5C-8BB8-4965-BCA9-0BBD8394D0B0}" srcOrd="0" destOrd="0" presId="urn:microsoft.com/office/officeart/2005/8/layout/orgChart1"/>
    <dgm:cxn modelId="{0D76EE9C-7970-4E14-A678-A218A8464F5E}" type="presParOf" srcId="{C3EC1BA5-1CD7-4C70-8339-95B6F0C951CF}" destId="{84140DC6-B52E-4478-ADC7-570C8AFC2D68}" srcOrd="1" destOrd="0" presId="urn:microsoft.com/office/officeart/2005/8/layout/orgChart1"/>
    <dgm:cxn modelId="{7B52F562-4556-4391-B95C-D19014A2CAD3}" type="presParOf" srcId="{02E7B704-F11C-4A65-B2F7-C468324D737D}" destId="{91949D52-FD94-4AE2-8D62-3AB3CA9AB921}" srcOrd="1" destOrd="0" presId="urn:microsoft.com/office/officeart/2005/8/layout/orgChart1"/>
    <dgm:cxn modelId="{A63F0614-C988-4347-9D65-DF6992D22870}" type="presParOf" srcId="{02E7B704-F11C-4A65-B2F7-C468324D737D}" destId="{1141A2C5-1DE3-4F42-B6ED-86FE6241D953}" srcOrd="2" destOrd="0" presId="urn:microsoft.com/office/officeart/2005/8/layout/orgChart1"/>
    <dgm:cxn modelId="{F2D2DCDA-8A69-480F-8A81-FA291E38C2D2}" type="presParOf" srcId="{D7522456-7857-467C-80FB-7C128062CC25}" destId="{662821A5-C727-4A49-9E2B-E497164F782F}" srcOrd="4" destOrd="0" presId="urn:microsoft.com/office/officeart/2005/8/layout/orgChart1"/>
    <dgm:cxn modelId="{8A4EA363-321A-4041-BBE4-04F0BA4222F3}" type="presParOf" srcId="{D7522456-7857-467C-80FB-7C128062CC25}" destId="{D8F5170E-B973-46AC-A8CF-C846DB330543}" srcOrd="5" destOrd="0" presId="urn:microsoft.com/office/officeart/2005/8/layout/orgChart1"/>
    <dgm:cxn modelId="{2C677112-9A07-4FE8-927D-ADD1422B38BB}" type="presParOf" srcId="{D8F5170E-B973-46AC-A8CF-C846DB330543}" destId="{74D292C7-02A6-4DC9-AAA7-20CD9E7D54C4}" srcOrd="0" destOrd="0" presId="urn:microsoft.com/office/officeart/2005/8/layout/orgChart1"/>
    <dgm:cxn modelId="{9136C015-4CCD-4AD9-BC96-5E1FA5AFECF2}" type="presParOf" srcId="{74D292C7-02A6-4DC9-AAA7-20CD9E7D54C4}" destId="{DBD692D5-2801-434F-A538-42FB144152C4}" srcOrd="0" destOrd="0" presId="urn:microsoft.com/office/officeart/2005/8/layout/orgChart1"/>
    <dgm:cxn modelId="{65979337-0B00-4CAD-91E1-D344A628248E}" type="presParOf" srcId="{74D292C7-02A6-4DC9-AAA7-20CD9E7D54C4}" destId="{EE96FCE7-0A9D-439E-A3AE-434F2778B6F3}" srcOrd="1" destOrd="0" presId="urn:microsoft.com/office/officeart/2005/8/layout/orgChart1"/>
    <dgm:cxn modelId="{409A2B81-3F49-4F9E-A3E5-E162356359B7}" type="presParOf" srcId="{D8F5170E-B973-46AC-A8CF-C846DB330543}" destId="{B3F7F765-D5A3-4B0A-918C-DED1372EB8FD}" srcOrd="1" destOrd="0" presId="urn:microsoft.com/office/officeart/2005/8/layout/orgChart1"/>
    <dgm:cxn modelId="{EE6FF6CE-2770-4125-8EBD-B733B548E44E}" type="presParOf" srcId="{D8F5170E-B973-46AC-A8CF-C846DB330543}" destId="{6FEDD956-536A-47B4-A42E-95F48D5ADBC4}" srcOrd="2" destOrd="0" presId="urn:microsoft.com/office/officeart/2005/8/layout/orgChart1"/>
    <dgm:cxn modelId="{78C48774-DAEA-4EB7-9ED7-FA6CBD2699E4}" type="presParOf" srcId="{D7522456-7857-467C-80FB-7C128062CC25}" destId="{D966BEA2-A83F-4002-BC9C-82CD68AE1C4E}" srcOrd="6" destOrd="0" presId="urn:microsoft.com/office/officeart/2005/8/layout/orgChart1"/>
    <dgm:cxn modelId="{E7011C21-4621-4A29-9DB7-7E7F2E7A6FEA}" type="presParOf" srcId="{D7522456-7857-467C-80FB-7C128062CC25}" destId="{CB2274B1-6554-4D38-B1DC-1CBD44EA0CFF}" srcOrd="7" destOrd="0" presId="urn:microsoft.com/office/officeart/2005/8/layout/orgChart1"/>
    <dgm:cxn modelId="{37610931-A6DB-4F5E-934E-3BDA3A1555CC}" type="presParOf" srcId="{CB2274B1-6554-4D38-B1DC-1CBD44EA0CFF}" destId="{175C9FDE-6134-462E-8102-354A804C39E6}" srcOrd="0" destOrd="0" presId="urn:microsoft.com/office/officeart/2005/8/layout/orgChart1"/>
    <dgm:cxn modelId="{700A5AAC-8EE6-4C3B-B55D-38DADBA29AA9}" type="presParOf" srcId="{175C9FDE-6134-462E-8102-354A804C39E6}" destId="{335ED4EC-3CDC-4096-92AA-76D64991A24D}" srcOrd="0" destOrd="0" presId="urn:microsoft.com/office/officeart/2005/8/layout/orgChart1"/>
    <dgm:cxn modelId="{8091CE9B-72D8-410E-A656-3C8F8B46E07F}" type="presParOf" srcId="{175C9FDE-6134-462E-8102-354A804C39E6}" destId="{48A930F5-2A79-4F8F-AEE2-4470870FCFC9}" srcOrd="1" destOrd="0" presId="urn:microsoft.com/office/officeart/2005/8/layout/orgChart1"/>
    <dgm:cxn modelId="{2489FB15-869A-4337-AB1B-8482D8A0605A}" type="presParOf" srcId="{CB2274B1-6554-4D38-B1DC-1CBD44EA0CFF}" destId="{23D72438-B9D5-4F55-84CC-B6B22C2125DA}" srcOrd="1" destOrd="0" presId="urn:microsoft.com/office/officeart/2005/8/layout/orgChart1"/>
    <dgm:cxn modelId="{A030B8B6-BE12-480E-9E65-AB0654FD068E}" type="presParOf" srcId="{CB2274B1-6554-4D38-B1DC-1CBD44EA0CFF}" destId="{A044DB4B-5863-4252-90FD-2E09693709D1}" srcOrd="2" destOrd="0" presId="urn:microsoft.com/office/officeart/2005/8/layout/orgChart1"/>
    <dgm:cxn modelId="{9C69B662-ED21-4698-AC83-F83E7E2A86E2}" type="presParOf" srcId="{750AFE9B-593A-4822-B732-F206434C2465}" destId="{99A6900E-98E9-4536-921D-AFAEF5835C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5EB5D-567D-4EF0-8BBE-868A818A0E86}">
      <dsp:nvSpPr>
        <dsp:cNvPr id="0" name=""/>
        <dsp:cNvSpPr/>
      </dsp:nvSpPr>
      <dsp:spPr>
        <a:xfrm>
          <a:off x="2633471" y="1988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Α΄, Β΄ Κλίση ουσιαστικών και επιθέτων</a:t>
          </a:r>
          <a:endParaRPr lang="el-GR" sz="2000" kern="1200" dirty="0"/>
        </a:p>
      </dsp:txBody>
      <dsp:txXfrm>
        <a:off x="2675922" y="44439"/>
        <a:ext cx="2877754" cy="784710"/>
      </dsp:txXfrm>
    </dsp:sp>
    <dsp:sp modelId="{1C284E85-142F-4216-BBC0-7FA99DC95F75}">
      <dsp:nvSpPr>
        <dsp:cNvPr id="0" name=""/>
        <dsp:cNvSpPr/>
      </dsp:nvSpPr>
      <dsp:spPr>
        <a:xfrm>
          <a:off x="2633471" y="915082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smtClean="0"/>
            <a:t>Οριστική ενεργητικής φωνής των βαρυτόνων ρημάτων, το απαρέμφατο και η μετοχή</a:t>
          </a:r>
          <a:endParaRPr lang="el-GR" sz="1800" kern="1200" dirty="0"/>
        </a:p>
      </dsp:txBody>
      <dsp:txXfrm>
        <a:off x="2675922" y="957533"/>
        <a:ext cx="2877754" cy="784710"/>
      </dsp:txXfrm>
    </dsp:sp>
    <dsp:sp modelId="{957EF7E4-E712-4486-A392-EB2A2B7A8E1B}">
      <dsp:nvSpPr>
        <dsp:cNvPr id="0" name=""/>
        <dsp:cNvSpPr/>
      </dsp:nvSpPr>
      <dsp:spPr>
        <a:xfrm>
          <a:off x="2633471" y="1828175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smtClean="0"/>
            <a:t>Οι προσωπικές και οι δεικτικές αντωνυμίες οὗτος, αὕτη, τοῦτο </a:t>
          </a:r>
          <a:endParaRPr lang="el-GR" sz="1800" kern="1200" dirty="0"/>
        </a:p>
      </dsp:txBody>
      <dsp:txXfrm>
        <a:off x="2675922" y="1870626"/>
        <a:ext cx="2877754" cy="784710"/>
      </dsp:txXfrm>
    </dsp:sp>
    <dsp:sp modelId="{87677C5F-9BD9-4D3D-864C-501075E46C2F}">
      <dsp:nvSpPr>
        <dsp:cNvPr id="0" name=""/>
        <dsp:cNvSpPr/>
      </dsp:nvSpPr>
      <dsp:spPr>
        <a:xfrm>
          <a:off x="2633471" y="2741268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smtClean="0"/>
            <a:t>Δομή  της  απλής  πρότασης </a:t>
          </a:r>
          <a:endParaRPr lang="el-GR" sz="2000" kern="1200" dirty="0"/>
        </a:p>
      </dsp:txBody>
      <dsp:txXfrm>
        <a:off x="2675922" y="2783719"/>
        <a:ext cx="2877754" cy="784710"/>
      </dsp:txXfrm>
    </dsp:sp>
    <dsp:sp modelId="{E0FA1DF5-483E-4449-B861-F6E8F25097CA}">
      <dsp:nvSpPr>
        <dsp:cNvPr id="0" name=""/>
        <dsp:cNvSpPr/>
      </dsp:nvSpPr>
      <dsp:spPr>
        <a:xfrm>
          <a:off x="2633471" y="3654361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smtClean="0"/>
            <a:t>Παραγωγή λέξεων</a:t>
          </a:r>
          <a:endParaRPr lang="el-GR" sz="2000" kern="1200" dirty="0"/>
        </a:p>
      </dsp:txBody>
      <dsp:txXfrm>
        <a:off x="2675922" y="3696812"/>
        <a:ext cx="2877754" cy="784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2CDC2-4FB6-4D36-AC15-9ABD6E6AF8D4}">
      <dsp:nvSpPr>
        <dsp:cNvPr id="0" name=""/>
        <dsp:cNvSpPr/>
      </dsp:nvSpPr>
      <dsp:spPr>
        <a:xfrm>
          <a:off x="0" y="356781"/>
          <a:ext cx="8229600" cy="438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Γ΄ Κλίση ουσιαστικών και επιθέτων</a:t>
          </a:r>
          <a:endParaRPr lang="el-GR" sz="1800" kern="1200" dirty="0"/>
        </a:p>
      </dsp:txBody>
      <dsp:txXfrm>
        <a:off x="21418" y="378199"/>
        <a:ext cx="8186764" cy="395914"/>
      </dsp:txXfrm>
    </dsp:sp>
    <dsp:sp modelId="{A8F50F80-F66D-4C0C-A9F8-3E27DA116449}">
      <dsp:nvSpPr>
        <dsp:cNvPr id="0" name=""/>
        <dsp:cNvSpPr/>
      </dsp:nvSpPr>
      <dsp:spPr>
        <a:xfrm>
          <a:off x="0" y="838731"/>
          <a:ext cx="8229600" cy="438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Αναφορικές, ερωτηματικές και αόριστες αντωνυμίες</a:t>
          </a:r>
          <a:endParaRPr lang="el-GR" sz="1800" kern="1200" dirty="0"/>
        </a:p>
      </dsp:txBody>
      <dsp:txXfrm>
        <a:off x="21418" y="860149"/>
        <a:ext cx="8186764" cy="395914"/>
      </dsp:txXfrm>
    </dsp:sp>
    <dsp:sp modelId="{DDFE2124-8A09-47A0-9F4E-5412186EA5FE}">
      <dsp:nvSpPr>
        <dsp:cNvPr id="0" name=""/>
        <dsp:cNvSpPr/>
      </dsp:nvSpPr>
      <dsp:spPr>
        <a:xfrm>
          <a:off x="0" y="1320681"/>
          <a:ext cx="8229600" cy="438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Οριστική μέσης φωνής των βαρυτόνων ρημάτων, το απαρέμφατο και η μετοχή</a:t>
          </a:r>
          <a:endParaRPr lang="el-GR" sz="1800" kern="1200" dirty="0"/>
        </a:p>
      </dsp:txBody>
      <dsp:txXfrm>
        <a:off x="21418" y="1342099"/>
        <a:ext cx="8186764" cy="395914"/>
      </dsp:txXfrm>
    </dsp:sp>
    <dsp:sp modelId="{54C3F30B-1CFE-4DEB-B0EC-8B4445A8C76C}">
      <dsp:nvSpPr>
        <dsp:cNvPr id="0" name=""/>
        <dsp:cNvSpPr/>
      </dsp:nvSpPr>
      <dsp:spPr>
        <a:xfrm>
          <a:off x="0" y="1802631"/>
          <a:ext cx="8229600" cy="438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smtClean="0"/>
            <a:t>Υποτακτική και προστακτική ενεργητικής και μέσης φωνής όλων των χρόνων των βαρυτόνων ρημάτων</a:t>
          </a:r>
          <a:endParaRPr lang="el-GR" sz="1500" kern="1200" dirty="0"/>
        </a:p>
      </dsp:txBody>
      <dsp:txXfrm>
        <a:off x="21418" y="1824049"/>
        <a:ext cx="8186764" cy="395914"/>
      </dsp:txXfrm>
    </dsp:sp>
    <dsp:sp modelId="{8A1F3A4D-566E-46CE-8481-9742D0170AA2}">
      <dsp:nvSpPr>
        <dsp:cNvPr id="0" name=""/>
        <dsp:cNvSpPr/>
      </dsp:nvSpPr>
      <dsp:spPr>
        <a:xfrm>
          <a:off x="0" y="2284581"/>
          <a:ext cx="8229600" cy="438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Συντακτική λειτουργία του αντικειμένου</a:t>
          </a:r>
          <a:endParaRPr lang="el-GR" sz="1800" kern="1200" dirty="0"/>
        </a:p>
      </dsp:txBody>
      <dsp:txXfrm>
        <a:off x="21418" y="2305999"/>
        <a:ext cx="8186764" cy="395914"/>
      </dsp:txXfrm>
    </dsp:sp>
    <dsp:sp modelId="{D6B3C0FE-E7E8-4D9B-BCC2-EF16CA944A16}">
      <dsp:nvSpPr>
        <dsp:cNvPr id="0" name=""/>
        <dsp:cNvSpPr/>
      </dsp:nvSpPr>
      <dsp:spPr>
        <a:xfrm>
          <a:off x="0" y="2766531"/>
          <a:ext cx="8229600" cy="438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Συντακτική λειτουργία του απαρεμφάτου και της μετοχής</a:t>
          </a:r>
          <a:endParaRPr lang="el-GR" sz="1800" kern="1200" dirty="0"/>
        </a:p>
      </dsp:txBody>
      <dsp:txXfrm>
        <a:off x="21418" y="2787949"/>
        <a:ext cx="8186764" cy="395914"/>
      </dsp:txXfrm>
    </dsp:sp>
    <dsp:sp modelId="{4FAA3041-5EA9-4284-8EEE-1F7B8FBC4B5C}">
      <dsp:nvSpPr>
        <dsp:cNvPr id="0" name=""/>
        <dsp:cNvSpPr/>
      </dsp:nvSpPr>
      <dsp:spPr>
        <a:xfrm>
          <a:off x="0" y="3248481"/>
          <a:ext cx="8229600" cy="438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Συντακτική λειτουργία των ονοματικών προσδιορισμών</a:t>
          </a:r>
          <a:endParaRPr lang="el-GR" sz="1800" kern="1200" dirty="0"/>
        </a:p>
      </dsp:txBody>
      <dsp:txXfrm>
        <a:off x="21418" y="3269899"/>
        <a:ext cx="8186764" cy="395914"/>
      </dsp:txXfrm>
    </dsp:sp>
    <dsp:sp modelId="{2F47FF5F-3098-45D0-ACB1-F8ABF12D1031}">
      <dsp:nvSpPr>
        <dsp:cNvPr id="0" name=""/>
        <dsp:cNvSpPr/>
      </dsp:nvSpPr>
      <dsp:spPr>
        <a:xfrm>
          <a:off x="0" y="3730431"/>
          <a:ext cx="8229600" cy="438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Σύνθεση λέξεων</a:t>
          </a:r>
          <a:endParaRPr lang="el-GR" sz="1800" kern="1200" dirty="0"/>
        </a:p>
      </dsp:txBody>
      <dsp:txXfrm>
        <a:off x="21418" y="3751849"/>
        <a:ext cx="8186764" cy="3959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320FD-9B87-434B-AF1F-78AA33ED14F2}">
      <dsp:nvSpPr>
        <dsp:cNvPr id="0" name=""/>
        <dsp:cNvSpPr/>
      </dsp:nvSpPr>
      <dsp:spPr>
        <a:xfrm>
          <a:off x="0" y="13682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Παραθετικά επιθέτων και επιρρημάτων</a:t>
          </a:r>
          <a:endParaRPr lang="el-GR" sz="1600" kern="1200"/>
        </a:p>
      </dsp:txBody>
      <dsp:txXfrm>
        <a:off x="18734" y="155555"/>
        <a:ext cx="8192132" cy="346292"/>
      </dsp:txXfrm>
    </dsp:sp>
    <dsp:sp modelId="{40E4BFFD-51C3-4279-AE67-2214B316D59E}">
      <dsp:nvSpPr>
        <dsp:cNvPr id="0" name=""/>
        <dsp:cNvSpPr/>
      </dsp:nvSpPr>
      <dsp:spPr>
        <a:xfrm>
          <a:off x="0" y="56666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Ανώμαλα ουσιαστικά: ἡ γυνή, ὁ παῖς</a:t>
          </a:r>
          <a:endParaRPr lang="el-GR" sz="1600" kern="1200"/>
        </a:p>
      </dsp:txBody>
      <dsp:txXfrm>
        <a:off x="18734" y="585395"/>
        <a:ext cx="8192132" cy="346292"/>
      </dsp:txXfrm>
    </dsp:sp>
    <dsp:sp modelId="{F75F4481-669A-47F5-9CFF-3A2E041CFFA6}">
      <dsp:nvSpPr>
        <dsp:cNvPr id="0" name=""/>
        <dsp:cNvSpPr/>
      </dsp:nvSpPr>
      <dsp:spPr>
        <a:xfrm>
          <a:off x="0" y="99650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Οριστική - επαναληπτική αντωνυμία</a:t>
          </a:r>
          <a:endParaRPr lang="el-GR" sz="1600" kern="1200"/>
        </a:p>
      </dsp:txBody>
      <dsp:txXfrm>
        <a:off x="18734" y="1015235"/>
        <a:ext cx="8192132" cy="346292"/>
      </dsp:txXfrm>
    </dsp:sp>
    <dsp:sp modelId="{87DF33AA-8A48-496B-A3C4-DA47A22013B2}">
      <dsp:nvSpPr>
        <dsp:cNvPr id="0" name=""/>
        <dsp:cNvSpPr/>
      </dsp:nvSpPr>
      <dsp:spPr>
        <a:xfrm>
          <a:off x="0" y="142634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Ευκτική ε.φ. και μ.φ. βαρύτονων ρημάτων</a:t>
          </a:r>
          <a:endParaRPr lang="el-GR" sz="1600" kern="1200"/>
        </a:p>
      </dsp:txBody>
      <dsp:txXfrm>
        <a:off x="18734" y="1445075"/>
        <a:ext cx="8192132" cy="346292"/>
      </dsp:txXfrm>
    </dsp:sp>
    <dsp:sp modelId="{626D0803-433C-4A71-8FF1-E425DF835F30}">
      <dsp:nvSpPr>
        <dsp:cNvPr id="0" name=""/>
        <dsp:cNvSpPr/>
      </dsp:nvSpPr>
      <dsp:spPr>
        <a:xfrm>
          <a:off x="0" y="185618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Αόριστος β΄ ε.φ. και μ.φ.</a:t>
          </a:r>
          <a:endParaRPr lang="el-GR" sz="1600" kern="1200"/>
        </a:p>
      </dsp:txBody>
      <dsp:txXfrm>
        <a:off x="18734" y="1874915"/>
        <a:ext cx="8192132" cy="346292"/>
      </dsp:txXfrm>
    </dsp:sp>
    <dsp:sp modelId="{248CA4E8-FDA2-415A-B3A6-9C055883ED31}">
      <dsp:nvSpPr>
        <dsp:cNvPr id="0" name=""/>
        <dsp:cNvSpPr/>
      </dsp:nvSpPr>
      <dsp:spPr>
        <a:xfrm>
          <a:off x="0" y="228602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Παθητικοί χρόνοι </a:t>
          </a:r>
          <a:endParaRPr lang="el-GR" sz="1600" kern="1200"/>
        </a:p>
      </dsp:txBody>
      <dsp:txXfrm>
        <a:off x="18734" y="2304755"/>
        <a:ext cx="8192132" cy="346292"/>
      </dsp:txXfrm>
    </dsp:sp>
    <dsp:sp modelId="{AC545805-AA7A-4B96-8391-CD96A7828CB4}">
      <dsp:nvSpPr>
        <dsp:cNvPr id="0" name=""/>
        <dsp:cNvSpPr/>
      </dsp:nvSpPr>
      <dsp:spPr>
        <a:xfrm>
          <a:off x="0" y="271586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Ποιητικό αίτιο -  παθητική σύνταξη</a:t>
          </a:r>
          <a:endParaRPr lang="el-GR" sz="1600" kern="1200"/>
        </a:p>
      </dsp:txBody>
      <dsp:txXfrm>
        <a:off x="18734" y="2734595"/>
        <a:ext cx="8192132" cy="346292"/>
      </dsp:txXfrm>
    </dsp:sp>
    <dsp:sp modelId="{CA66B215-A1F0-4747-BCE4-A12FDDFC90AB}">
      <dsp:nvSpPr>
        <dsp:cNvPr id="0" name=""/>
        <dsp:cNvSpPr/>
      </dsp:nvSpPr>
      <dsp:spPr>
        <a:xfrm>
          <a:off x="0" y="314570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Τα είδη του μορίου ἄν</a:t>
          </a:r>
          <a:endParaRPr lang="el-GR" sz="1600" kern="1200"/>
        </a:p>
      </dsp:txBody>
      <dsp:txXfrm>
        <a:off x="18734" y="3164435"/>
        <a:ext cx="8192132" cy="346292"/>
      </dsp:txXfrm>
    </dsp:sp>
    <dsp:sp modelId="{6D8F4295-3798-40A3-AF1E-2965804C2F7C}">
      <dsp:nvSpPr>
        <dsp:cNvPr id="0" name=""/>
        <dsp:cNvSpPr/>
      </dsp:nvSpPr>
      <dsp:spPr>
        <a:xfrm>
          <a:off x="0" y="357554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Παρατακτική και υποτακτική σύνδεση προτάσεων</a:t>
          </a:r>
          <a:endParaRPr lang="el-GR" sz="1600" kern="1200"/>
        </a:p>
      </dsp:txBody>
      <dsp:txXfrm>
        <a:off x="18734" y="3594275"/>
        <a:ext cx="8192132" cy="346292"/>
      </dsp:txXfrm>
    </dsp:sp>
    <dsp:sp modelId="{AD0DB33D-CC5E-4AF2-ACFC-D44205EF4DD4}">
      <dsp:nvSpPr>
        <dsp:cNvPr id="0" name=""/>
        <dsp:cNvSpPr/>
      </dsp:nvSpPr>
      <dsp:spPr>
        <a:xfrm>
          <a:off x="0" y="4005381"/>
          <a:ext cx="822960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Δευτερεύουσες ονοματικές και επιρρηματικές προτάσεις (είδη, εισαγωγή, συντακτική θέση).</a:t>
          </a:r>
          <a:endParaRPr lang="el-GR" sz="1600" kern="1200"/>
        </a:p>
      </dsp:txBody>
      <dsp:txXfrm>
        <a:off x="18734" y="4024115"/>
        <a:ext cx="8192132" cy="3462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6BEA2-A83F-4002-BC9C-82CD68AE1C4E}">
      <dsp:nvSpPr>
        <dsp:cNvPr id="0" name=""/>
        <dsp:cNvSpPr/>
      </dsp:nvSpPr>
      <dsp:spPr>
        <a:xfrm>
          <a:off x="4572000" y="2118015"/>
          <a:ext cx="3715156" cy="288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012"/>
              </a:lnTo>
              <a:lnTo>
                <a:pt x="3715156" y="144012"/>
              </a:lnTo>
              <a:lnTo>
                <a:pt x="3715156" y="2880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2821A5-C727-4A49-9E2B-E497164F782F}">
      <dsp:nvSpPr>
        <dsp:cNvPr id="0" name=""/>
        <dsp:cNvSpPr/>
      </dsp:nvSpPr>
      <dsp:spPr>
        <a:xfrm>
          <a:off x="4572000" y="2118015"/>
          <a:ext cx="1464809" cy="288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012"/>
              </a:lnTo>
              <a:lnTo>
                <a:pt x="1464809" y="144012"/>
              </a:lnTo>
              <a:lnTo>
                <a:pt x="1464809" y="2880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62CF6-DC32-4F8A-9E19-6E7219A13CD6}">
      <dsp:nvSpPr>
        <dsp:cNvPr id="0" name=""/>
        <dsp:cNvSpPr/>
      </dsp:nvSpPr>
      <dsp:spPr>
        <a:xfrm>
          <a:off x="3532266" y="2118015"/>
          <a:ext cx="1039733" cy="288024"/>
        </a:xfrm>
        <a:custGeom>
          <a:avLst/>
          <a:gdLst/>
          <a:ahLst/>
          <a:cxnLst/>
          <a:rect l="0" t="0" r="0" b="0"/>
          <a:pathLst>
            <a:path>
              <a:moveTo>
                <a:pt x="1039733" y="0"/>
              </a:moveTo>
              <a:lnTo>
                <a:pt x="1039733" y="144012"/>
              </a:lnTo>
              <a:lnTo>
                <a:pt x="0" y="144012"/>
              </a:lnTo>
              <a:lnTo>
                <a:pt x="0" y="2880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6394E-16D0-48CD-B434-BD1B4D80150B}">
      <dsp:nvSpPr>
        <dsp:cNvPr id="0" name=""/>
        <dsp:cNvSpPr/>
      </dsp:nvSpPr>
      <dsp:spPr>
        <a:xfrm>
          <a:off x="1067265" y="2118015"/>
          <a:ext cx="3504734" cy="288024"/>
        </a:xfrm>
        <a:custGeom>
          <a:avLst/>
          <a:gdLst/>
          <a:ahLst/>
          <a:cxnLst/>
          <a:rect l="0" t="0" r="0" b="0"/>
          <a:pathLst>
            <a:path>
              <a:moveTo>
                <a:pt x="3504734" y="0"/>
              </a:moveTo>
              <a:lnTo>
                <a:pt x="3504734" y="144012"/>
              </a:lnTo>
              <a:lnTo>
                <a:pt x="0" y="144012"/>
              </a:lnTo>
              <a:lnTo>
                <a:pt x="0" y="2880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2F8AC-668F-45B9-AD65-8F335C582795}">
      <dsp:nvSpPr>
        <dsp:cNvPr id="0" name=""/>
        <dsp:cNvSpPr/>
      </dsp:nvSpPr>
      <dsp:spPr>
        <a:xfrm>
          <a:off x="3886227" y="1432243"/>
          <a:ext cx="1371544" cy="6857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Οι μαθητές: </a:t>
          </a:r>
          <a:endParaRPr lang="el-GR" sz="1800" kern="1200" dirty="0"/>
        </a:p>
      </dsp:txBody>
      <dsp:txXfrm>
        <a:off x="3886227" y="1432243"/>
        <a:ext cx="1371544" cy="685772"/>
      </dsp:txXfrm>
    </dsp:sp>
    <dsp:sp modelId="{FC5CBDC0-B1BC-4AA8-AC3D-4DB1CC1A512A}">
      <dsp:nvSpPr>
        <dsp:cNvPr id="0" name=""/>
        <dsp:cNvSpPr/>
      </dsp:nvSpPr>
      <dsp:spPr>
        <a:xfrm>
          <a:off x="663" y="2406039"/>
          <a:ext cx="2133203" cy="16129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Να αντιληφθούν ότι τα κείμενα από μετάφραση ανήκουν στην αρχαία ελληνική γραμματεία και όχι στη νεοελληνική.</a:t>
          </a:r>
          <a:endParaRPr lang="el-GR" sz="1600" kern="1200" dirty="0"/>
        </a:p>
      </dsp:txBody>
      <dsp:txXfrm>
        <a:off x="663" y="2406039"/>
        <a:ext cx="2133203" cy="1612949"/>
      </dsp:txXfrm>
    </dsp:sp>
    <dsp:sp modelId="{5822FF5C-8BB8-4965-BCA9-0BBD8394D0B0}">
      <dsp:nvSpPr>
        <dsp:cNvPr id="0" name=""/>
        <dsp:cNvSpPr/>
      </dsp:nvSpPr>
      <dsp:spPr>
        <a:xfrm>
          <a:off x="2421891" y="2406039"/>
          <a:ext cx="2220749" cy="16343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Να αποκτήσουν επίγνωση της ιδιοτυπίας που παρουσιάζει η αρχαία γραμματεία και στη μορφή και στο ιδεολογικό της περιεχόμενο.</a:t>
          </a:r>
          <a:endParaRPr lang="el-GR" sz="1600" kern="1200" dirty="0"/>
        </a:p>
      </dsp:txBody>
      <dsp:txXfrm>
        <a:off x="2421891" y="2406039"/>
        <a:ext cx="2220749" cy="1634325"/>
      </dsp:txXfrm>
    </dsp:sp>
    <dsp:sp modelId="{DBD692D5-2801-434F-A538-42FB144152C4}">
      <dsp:nvSpPr>
        <dsp:cNvPr id="0" name=""/>
        <dsp:cNvSpPr/>
      </dsp:nvSpPr>
      <dsp:spPr>
        <a:xfrm>
          <a:off x="4930665" y="2406039"/>
          <a:ext cx="2212287" cy="1634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Να προσεγγίζουν τα κείμενα σε όσο γίνεται μεγαλύτερη έκταση, με τη βοήθεια του απολύτως απαραίτητου υπομνηματισμού.</a:t>
          </a:r>
          <a:endParaRPr lang="el-GR" sz="1600" kern="1200" dirty="0"/>
        </a:p>
      </dsp:txBody>
      <dsp:txXfrm>
        <a:off x="4930665" y="2406039"/>
        <a:ext cx="2212287" cy="1634318"/>
      </dsp:txXfrm>
    </dsp:sp>
    <dsp:sp modelId="{335ED4EC-3CDC-4096-92AA-76D64991A24D}">
      <dsp:nvSpPr>
        <dsp:cNvPr id="0" name=""/>
        <dsp:cNvSpPr/>
      </dsp:nvSpPr>
      <dsp:spPr>
        <a:xfrm>
          <a:off x="7430977" y="2406039"/>
          <a:ext cx="1712359" cy="1612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smtClean="0"/>
            <a:t>Να απολαμβάνουν την ανάγνωση </a:t>
          </a:r>
          <a:endParaRPr lang="el-GR" sz="1600" kern="1200"/>
        </a:p>
      </dsp:txBody>
      <dsp:txXfrm>
        <a:off x="7430977" y="2406039"/>
        <a:ext cx="1712359" cy="1612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923E2-253E-426C-B6AF-3705E534EDF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E1A36-5C1C-4858-A854-8A38FE2FC8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67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E1A36-5C1C-4858-A854-8A38FE2FC8E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6196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16/9/2016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ΣΧΟΛΙΚΟ ΕΤΟΣ 2016-17</a:t>
            </a:r>
          </a:p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ΕΞΟΡΘΟΛΟΓΙΣΜΟΣ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ΤΗΣ ΥΛΗΣ ΣΤΗΝ ΑΡΧΑΙΑ ΕΛΛΗΝΙΚΗ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ΓΛΩΣΣΑ &amp;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ΓΡΑΜΜΑΤΕΙΑ ΓΙΑ ΤΟ ΓΥΜΝΑΣΙΟ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2015716" y="5283205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Πολυξένη Κ. </a:t>
            </a:r>
            <a:r>
              <a:rPr lang="el-GR" sz="2800" dirty="0" err="1" smtClean="0"/>
              <a:t>Μπίστα</a:t>
            </a:r>
            <a:r>
              <a:rPr lang="el-GR" sz="2800" dirty="0" smtClean="0"/>
              <a:t> </a:t>
            </a:r>
            <a:br>
              <a:rPr lang="el-GR" sz="2800" dirty="0" smtClean="0"/>
            </a:br>
            <a:r>
              <a:rPr lang="el-GR" sz="2800" dirty="0" smtClean="0"/>
              <a:t>Σχολική Σύμβουλος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5737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Διδακτέα </a:t>
            </a:r>
            <a:r>
              <a:rPr lang="el-GR" dirty="0" err="1"/>
              <a:t>γραμματικοσυντακτικά</a:t>
            </a:r>
            <a:r>
              <a:rPr lang="el-GR" dirty="0"/>
              <a:t> φαινόμενα στην </a:t>
            </a:r>
            <a:r>
              <a:rPr lang="el-GR" dirty="0" smtClean="0"/>
              <a:t>Γ΄ </a:t>
            </a:r>
            <a:r>
              <a:rPr lang="el-GR" dirty="0"/>
              <a:t>Γυμνασίου 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9576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45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</a:t>
            </a:r>
            <a:r>
              <a:rPr lang="el-GR" dirty="0" smtClean="0"/>
              <a:t>. Αρχαία Ελληνική Γραμματεία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</a:rPr>
              <a:t>Πρόσθετο δεδομένο: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Συνήθως δεν διδάσκονται τα βιβλία που έχουν προγραμματιστεί για το διάστημα Μάρτιος- Μάιος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149080"/>
            <a:ext cx="3729980" cy="23312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7443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382715"/>
              </p:ext>
            </p:extLst>
          </p:nvPr>
        </p:nvGraphicFramePr>
        <p:xfrm>
          <a:off x="0" y="1124744"/>
          <a:ext cx="91440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Εικόνα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12" y="0"/>
            <a:ext cx="1787887" cy="2708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17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r>
              <a:rPr lang="el-GR" dirty="0" smtClean="0"/>
              <a:t>Ο προγραμματισμός είναι ενδεικτικός</a:t>
            </a:r>
          </a:p>
          <a:p>
            <a:r>
              <a:rPr lang="el-GR" dirty="0" smtClean="0"/>
              <a:t>Οι εκπαιδευτικοί θα δοκιμάσουν τον βηματισμό του στη σχολική τάξη, τροποποιώντας όπου πρέπει</a:t>
            </a:r>
          </a:p>
          <a:p>
            <a:r>
              <a:rPr lang="el-GR" dirty="0" smtClean="0"/>
              <a:t>Οι μαθητές να αγαπήσουν τα αρχαία ελληνικά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54"/>
          <a:stretch/>
        </p:blipFill>
        <p:spPr>
          <a:xfrm>
            <a:off x="2051720" y="3382216"/>
            <a:ext cx="4896544" cy="3475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188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Ομάδα Εργασίας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l-GR" dirty="0" smtClean="0"/>
          </a:p>
          <a:p>
            <a:pPr algn="ctr"/>
            <a:r>
              <a:rPr lang="el-GR" dirty="0" smtClean="0"/>
              <a:t>Πολυξένη </a:t>
            </a:r>
            <a:r>
              <a:rPr lang="el-GR" dirty="0" err="1" smtClean="0"/>
              <a:t>Μπίλλα</a:t>
            </a:r>
            <a:r>
              <a:rPr lang="el-GR" dirty="0" smtClean="0"/>
              <a:t> </a:t>
            </a:r>
          </a:p>
          <a:p>
            <a:pPr algn="ctr"/>
            <a:endParaRPr lang="el-GR" dirty="0" smtClean="0"/>
          </a:p>
          <a:p>
            <a:pPr algn="ctr"/>
            <a:r>
              <a:rPr lang="el-GR" dirty="0" smtClean="0"/>
              <a:t>Πολυξένη Κ. </a:t>
            </a:r>
            <a:r>
              <a:rPr lang="el-GR" dirty="0" err="1" smtClean="0"/>
              <a:t>Μπίστα</a:t>
            </a:r>
            <a:endParaRPr lang="el-GR" dirty="0" smtClean="0"/>
          </a:p>
          <a:p>
            <a:pPr algn="ctr"/>
            <a:endParaRPr lang="el-GR" dirty="0" smtClean="0"/>
          </a:p>
          <a:p>
            <a:pPr algn="ctr"/>
            <a:r>
              <a:rPr lang="el-GR" dirty="0" smtClean="0"/>
              <a:t>Αγγελική Σαπουνά</a:t>
            </a:r>
          </a:p>
          <a:p>
            <a:pPr algn="ctr"/>
            <a:endParaRPr lang="el-GR" dirty="0" smtClean="0"/>
          </a:p>
          <a:p>
            <a:pPr algn="ctr"/>
            <a:r>
              <a:rPr lang="el-GR" dirty="0" smtClean="0"/>
              <a:t>Νεόφυτος Χαριλάου</a:t>
            </a:r>
          </a:p>
        </p:txBody>
      </p:sp>
    </p:spTree>
    <p:extLst>
      <p:ext uri="{BB962C8B-B14F-4D97-AF65-F5344CB8AC3E}">
        <p14:creationId xmlns:p14="http://schemas.microsoft.com/office/powerpoint/2010/main" val="136217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Εξορθολογισμός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l-GR" u="sng" dirty="0" smtClean="0"/>
              <a:t>Παραφράζοντας τον </a:t>
            </a:r>
            <a:r>
              <a:rPr lang="en-US" u="sng" dirty="0" err="1" smtClean="0"/>
              <a:t>Habermas</a:t>
            </a:r>
            <a:endParaRPr lang="en-US" u="sng" dirty="0" smtClean="0"/>
          </a:p>
          <a:p>
            <a:endParaRPr lang="el-GR" dirty="0" smtClean="0"/>
          </a:p>
          <a:p>
            <a:r>
              <a:rPr lang="el-GR" dirty="0" smtClean="0"/>
              <a:t>Δυνατότητα για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διαφωτισμένη πράξη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                       και </a:t>
            </a:r>
            <a:r>
              <a:rPr lang="el-GR" dirty="0"/>
              <a:t>όχι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/>
              <a:t>γ</a:t>
            </a:r>
            <a:r>
              <a:rPr lang="el-GR" dirty="0" smtClean="0"/>
              <a:t>ια τεχνικό έλεγχο της πράξης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573016"/>
            <a:ext cx="1883664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05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Στόχοι ΙΕΠ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41167"/>
          </a:xfrm>
        </p:spPr>
        <p:txBody>
          <a:bodyPr>
            <a:noAutofit/>
          </a:bodyPr>
          <a:lstStyle/>
          <a:p>
            <a:pPr lvl="0"/>
            <a:r>
              <a:rPr lang="el-GR" dirty="0"/>
              <a:t>Να προωθηθεί η </a:t>
            </a:r>
            <a:r>
              <a:rPr lang="el-GR" dirty="0" err="1"/>
              <a:t>ανακαλυπτική</a:t>
            </a:r>
            <a:r>
              <a:rPr lang="el-GR" dirty="0"/>
              <a:t>-διερευνητική και η κοινωνική μάθηση 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/>
              <a:t>Να υπάρξει χρόνος για ανακεφαλαίωση,</a:t>
            </a:r>
            <a:br>
              <a:rPr lang="el-GR" dirty="0" smtClean="0"/>
            </a:br>
            <a:r>
              <a:rPr lang="el-GR" dirty="0" err="1" smtClean="0"/>
              <a:t>αναπλαισίωση</a:t>
            </a:r>
            <a:r>
              <a:rPr lang="el-GR" dirty="0" smtClean="0"/>
              <a:t> </a:t>
            </a:r>
            <a:r>
              <a:rPr lang="el-GR" dirty="0"/>
              <a:t>της γνώσης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και </a:t>
            </a:r>
            <a:r>
              <a:rPr lang="el-GR" dirty="0" err="1" smtClean="0"/>
              <a:t>αναστοχασμό</a:t>
            </a:r>
            <a:r>
              <a:rPr lang="el-GR" dirty="0" smtClean="0"/>
              <a:t> </a:t>
            </a:r>
            <a:endParaRPr lang="el-GR" dirty="0"/>
          </a:p>
          <a:p>
            <a:pPr lvl="0"/>
            <a:endParaRPr lang="el-GR" dirty="0" smtClean="0"/>
          </a:p>
          <a:p>
            <a:pPr lvl="0"/>
            <a:r>
              <a:rPr lang="el-GR" dirty="0" smtClean="0"/>
              <a:t>Να </a:t>
            </a:r>
            <a:r>
              <a:rPr lang="el-GR" dirty="0"/>
              <a:t>γίνει  εφικτό οι </a:t>
            </a:r>
            <a:r>
              <a:rPr lang="el-GR" dirty="0" smtClean="0"/>
              <a:t>μαθητές </a:t>
            </a:r>
            <a:br>
              <a:rPr lang="el-GR" dirty="0" smtClean="0"/>
            </a:br>
            <a:r>
              <a:rPr lang="el-GR" dirty="0" smtClean="0"/>
              <a:t>να </a:t>
            </a:r>
            <a:r>
              <a:rPr lang="el-GR" dirty="0"/>
              <a:t>μαθαίνουν στο </a:t>
            </a:r>
            <a:r>
              <a:rPr lang="el-GR" dirty="0" smtClean="0"/>
              <a:t>σχολείο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51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lvl="0" algn="l"/>
            <a:r>
              <a:rPr lang="en-US" b="1" dirty="0" smtClean="0"/>
              <a:t>      </a:t>
            </a:r>
            <a:r>
              <a:rPr lang="el-GR" b="1" dirty="0" smtClean="0"/>
              <a:t>Α. </a:t>
            </a:r>
            <a:r>
              <a:rPr lang="en-US" b="1" dirty="0" smtClean="0"/>
              <a:t> </a:t>
            </a:r>
            <a:r>
              <a:rPr lang="el-GR" dirty="0" smtClean="0"/>
              <a:t>Αρχαία Ελληνική Γλώσσα</a:t>
            </a:r>
            <a:br>
              <a:rPr lang="el-GR" dirty="0" smtClean="0"/>
            </a:br>
            <a:r>
              <a:rPr lang="el-GR" sz="4000" b="1" u="sng" dirty="0" smtClean="0"/>
              <a:t>Κριτήρια </a:t>
            </a:r>
            <a:endParaRPr lang="el-GR" sz="4000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l-GR" sz="3500" dirty="0"/>
              <a:t>Π</a:t>
            </a:r>
            <a:r>
              <a:rPr lang="el-GR" sz="3500" dirty="0" smtClean="0"/>
              <a:t>εριορισμός </a:t>
            </a:r>
            <a:r>
              <a:rPr lang="el-GR" sz="3500" dirty="0"/>
              <a:t>της ύλης </a:t>
            </a:r>
            <a:r>
              <a:rPr lang="el-GR" sz="3500" dirty="0" smtClean="0"/>
              <a:t>με τη βέλτιστη αναδιάρθρωση </a:t>
            </a:r>
            <a:r>
              <a:rPr lang="el-GR" sz="3500" dirty="0"/>
              <a:t>του </a:t>
            </a:r>
            <a:r>
              <a:rPr lang="el-GR" sz="3500" dirty="0" smtClean="0"/>
              <a:t>υλικού ώστε να γίνει ελκυστικό, ενδιαφέρον για τους μαθητές και  ευκολότερα προσπελάσιμο  </a:t>
            </a:r>
          </a:p>
          <a:p>
            <a:r>
              <a:rPr lang="el-GR" sz="3500" dirty="0" smtClean="0"/>
              <a:t>Ανανέωση του μαθήματος μέσω της αλλαγής του τρόπου διδασκαλίας</a:t>
            </a:r>
          </a:p>
          <a:p>
            <a:r>
              <a:rPr lang="el-GR" sz="3500" dirty="0" smtClean="0"/>
              <a:t>Η προσέγγιση από </a:t>
            </a:r>
            <a:r>
              <a:rPr lang="el-GR" sz="3500" dirty="0"/>
              <a:t>το γνωστό </a:t>
            </a:r>
            <a:r>
              <a:rPr lang="el-GR" sz="3500" dirty="0" smtClean="0"/>
              <a:t>στο </a:t>
            </a:r>
            <a:r>
              <a:rPr lang="el-GR" sz="3500" dirty="0"/>
              <a:t>άγνωστο, από τη συγχρονία στη διαχρονία.</a:t>
            </a:r>
            <a:endParaRPr lang="el-GR" sz="3500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16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Δεδομένα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ΑΠΣ  ΔΕΠΠΣ</a:t>
            </a:r>
          </a:p>
          <a:p>
            <a:r>
              <a:rPr lang="el-GR" dirty="0" smtClean="0"/>
              <a:t>ΠΙΛΟΤΙΚΟ</a:t>
            </a:r>
          </a:p>
          <a:p>
            <a:r>
              <a:rPr lang="el-GR" dirty="0" smtClean="0"/>
              <a:t>Εγχειρίδια</a:t>
            </a:r>
          </a:p>
          <a:p>
            <a:r>
              <a:rPr lang="el-GR" dirty="0" smtClean="0"/>
              <a:t>Ωρολόγιο</a:t>
            </a:r>
          </a:p>
          <a:p>
            <a:r>
              <a:rPr lang="el-GR" dirty="0" smtClean="0"/>
              <a:t>Οι πεποιθήσεις των εκπαιδευτικών για τον τρόπο κάλυψης της ύλης </a:t>
            </a:r>
          </a:p>
          <a:p>
            <a:r>
              <a:rPr lang="el-GR" dirty="0" smtClean="0"/>
              <a:t>Η παράδοση της διδασκαλίας του μαθήματος από το 1976 έως σήμερα.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910" y="1412776"/>
            <a:ext cx="4553918" cy="255757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51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25" y="-28172"/>
            <a:ext cx="9161025" cy="6886171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Στόχοι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Οι μαθητές:</a:t>
            </a:r>
          </a:p>
          <a:p>
            <a:pPr marL="0" indent="0">
              <a:buNone/>
            </a:pPr>
            <a:r>
              <a:rPr lang="el-GR" dirty="0" smtClean="0"/>
              <a:t>• Να </a:t>
            </a:r>
            <a:r>
              <a:rPr lang="el-GR" dirty="0"/>
              <a:t>αντιληφθούν τη γλωσσική συνέχεια και την πολιτισμική διάσταση της αρχαίας ελληνικής γλώσσας.</a:t>
            </a:r>
          </a:p>
          <a:p>
            <a:pPr marL="0" indent="0">
              <a:buNone/>
            </a:pPr>
            <a:r>
              <a:rPr lang="el-GR" dirty="0" smtClean="0"/>
              <a:t>•  Να </a:t>
            </a:r>
            <a:r>
              <a:rPr lang="el-GR" dirty="0"/>
              <a:t>παραλληλίζουν την αρχαία ελληνική με τη σύγχρονη φάση της γλώσσας </a:t>
            </a:r>
            <a:r>
              <a:rPr lang="el-GR" dirty="0" smtClean="0"/>
              <a:t>μας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• Να </a:t>
            </a:r>
            <a:r>
              <a:rPr lang="el-GR" dirty="0"/>
              <a:t>γνωρίσουν τα βασικά φαινόμενα του </a:t>
            </a:r>
            <a:r>
              <a:rPr lang="el-GR" dirty="0" err="1"/>
              <a:t>δομολειτουργικού</a:t>
            </a:r>
            <a:r>
              <a:rPr lang="el-GR" dirty="0"/>
              <a:t> συστήματος της αρχαίας γλώσσας </a:t>
            </a:r>
            <a:r>
              <a:rPr lang="el-GR" dirty="0" smtClean="0"/>
              <a:t>για να </a:t>
            </a:r>
            <a:r>
              <a:rPr lang="el-GR" dirty="0"/>
              <a:t>προσεγγίσουν το νόημα  των </a:t>
            </a:r>
            <a:r>
              <a:rPr lang="el-GR" dirty="0" smtClean="0"/>
              <a:t>κειμένων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410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Αναδιάρθρωση της ύλης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871567"/>
          </a:xfrm>
        </p:spPr>
        <p:txBody>
          <a:bodyPr>
            <a:normAutofit/>
          </a:bodyPr>
          <a:lstStyle/>
          <a:p>
            <a:r>
              <a:rPr lang="el-GR" dirty="0" smtClean="0"/>
              <a:t>Αναδιάταξη των διδακτικών ενοτήτων 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/>
              <a:t>Δ</a:t>
            </a:r>
            <a:r>
              <a:rPr lang="el-GR" dirty="0" smtClean="0"/>
              <a:t>ιδασκαλία πολλών κειμένων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Κειμενοκεντρική μέθοδος</a:t>
            </a:r>
          </a:p>
          <a:p>
            <a:r>
              <a:rPr lang="el-GR" dirty="0" smtClean="0"/>
              <a:t>Αναγνώριση των </a:t>
            </a:r>
            <a:r>
              <a:rPr lang="el-GR" dirty="0" err="1"/>
              <a:t>μορφοσυντακτικών</a:t>
            </a:r>
            <a:r>
              <a:rPr lang="el-GR" dirty="0"/>
              <a:t> </a:t>
            </a:r>
            <a:r>
              <a:rPr lang="el-GR" dirty="0" smtClean="0"/>
              <a:t>μέσα στο </a:t>
            </a:r>
            <a:r>
              <a:rPr lang="el-GR" dirty="0"/>
              <a:t>κείμενο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916832"/>
            <a:ext cx="381000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4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Διδακτέα </a:t>
            </a:r>
            <a:r>
              <a:rPr lang="el-GR" dirty="0" err="1" smtClean="0"/>
              <a:t>γραμματικοσυντακτικά</a:t>
            </a:r>
            <a:r>
              <a:rPr lang="el-GR" dirty="0" smtClean="0"/>
              <a:t> φαινόμενα στην Α΄ Γυμνασίου 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344659"/>
              </p:ext>
            </p:extLst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06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Διδακτέα </a:t>
            </a:r>
            <a:r>
              <a:rPr lang="el-GR" dirty="0" err="1"/>
              <a:t>γραμματικοσυντακτικά</a:t>
            </a:r>
            <a:r>
              <a:rPr lang="el-GR" dirty="0"/>
              <a:t> φαινόμενα στην </a:t>
            </a:r>
            <a:r>
              <a:rPr lang="el-GR" dirty="0" smtClean="0"/>
              <a:t>Β΄ </a:t>
            </a:r>
            <a:r>
              <a:rPr lang="el-GR" dirty="0"/>
              <a:t>Γυμνασίου 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4596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367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478</Words>
  <Application>Microsoft Office PowerPoint</Application>
  <PresentationFormat>Προβολή στην οθόνη (4:3)</PresentationFormat>
  <Paragraphs>89</Paragraphs>
  <Slides>14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Παρουσίαση του PowerPoint</vt:lpstr>
      <vt:lpstr>Εξορθολογισμός</vt:lpstr>
      <vt:lpstr>Στόχοι ΙΕΠ</vt:lpstr>
      <vt:lpstr>      Α.  Αρχαία Ελληνική Γλώσσα Κριτήρια </vt:lpstr>
      <vt:lpstr>Δεδομένα</vt:lpstr>
      <vt:lpstr> Στόχοι </vt:lpstr>
      <vt:lpstr>Αναδιάρθρωση της ύλης </vt:lpstr>
      <vt:lpstr>Διδακτέα γραμματικοσυντακτικά φαινόμενα στην Α΄ Γυμνασίου </vt:lpstr>
      <vt:lpstr>Διδακτέα γραμματικοσυντακτικά φαινόμενα στην Β΄ Γυμνασίου </vt:lpstr>
      <vt:lpstr>Διδακτέα γραμματικοσυντακτικά φαινόμενα στην Γ΄ Γυμνασίου </vt:lpstr>
      <vt:lpstr>Β. Αρχαία Ελληνική Γραμματεία</vt:lpstr>
      <vt:lpstr>Στόχοι</vt:lpstr>
      <vt:lpstr>Παρουσίαση του PowerPoint</vt:lpstr>
      <vt:lpstr>Ομάδα Εργασίας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ΥΠΟΥΡΓΕΙΟ ΠΑΙΔΕΙΑΣ, ΕΡΕΥΝΑΣ, ΠΟΛΙΤΙΣΜΟΥ ΚΑΙ ΘΡΗΣΚΕΥΜΑΤΩΝ </dc:title>
  <dc:creator>enita</dc:creator>
  <cp:lastModifiedBy>User</cp:lastModifiedBy>
  <cp:revision>71</cp:revision>
  <dcterms:created xsi:type="dcterms:W3CDTF">2016-09-13T18:30:11Z</dcterms:created>
  <dcterms:modified xsi:type="dcterms:W3CDTF">2016-09-16T17:22:02Z</dcterms:modified>
</cp:coreProperties>
</file>